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26"/>
  </p:notesMasterIdLst>
  <p:sldIdLst>
    <p:sldId id="256" r:id="rId2"/>
    <p:sldId id="275" r:id="rId3"/>
    <p:sldId id="257" r:id="rId4"/>
    <p:sldId id="287" r:id="rId5"/>
    <p:sldId id="276" r:id="rId6"/>
    <p:sldId id="269" r:id="rId7"/>
    <p:sldId id="266" r:id="rId8"/>
    <p:sldId id="277" r:id="rId9"/>
    <p:sldId id="278" r:id="rId10"/>
    <p:sldId id="279" r:id="rId11"/>
    <p:sldId id="270" r:id="rId12"/>
    <p:sldId id="268" r:id="rId13"/>
    <p:sldId id="271" r:id="rId14"/>
    <p:sldId id="282" r:id="rId15"/>
    <p:sldId id="285" r:id="rId16"/>
    <p:sldId id="286" r:id="rId17"/>
    <p:sldId id="261" r:id="rId18"/>
    <p:sldId id="267" r:id="rId19"/>
    <p:sldId id="284" r:id="rId20"/>
    <p:sldId id="272" r:id="rId21"/>
    <p:sldId id="273" r:id="rId22"/>
    <p:sldId id="263" r:id="rId23"/>
    <p:sldId id="283" r:id="rId24"/>
    <p:sldId id="262" r:id="rId25"/>
  </p:sldIdLst>
  <p:sldSz cx="9144000" cy="5143500" type="screen16x9"/>
  <p:notesSz cx="6858000" cy="9144000"/>
  <p:embeddedFontLst>
    <p:embeddedFont>
      <p:font typeface="Darker Grotesque SemiBold" panose="020B0604020202020204" charset="0"/>
      <p:regular r:id="rId27"/>
      <p:bold r:id="rId28"/>
    </p:embeddedFont>
    <p:embeddedFont>
      <p:font typeface="Nunito Light" pitchFamily="2" charset="0"/>
      <p:regular r:id="rId29"/>
      <p:italic r:id="rId30"/>
    </p:embeddedFont>
    <p:embeddedFont>
      <p:font typeface="Rubik Black" panose="020B0604020202020204" charset="-79"/>
      <p:bold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957B4F-61E7-4BB1-A7BA-13BE7F2CB179}" v="11" dt="2023-04-12T04:26:37.843"/>
  </p1510:revLst>
</p1510:revInfo>
</file>

<file path=ppt/tableStyles.xml><?xml version="1.0" encoding="utf-8"?>
<a:tblStyleLst xmlns:a="http://schemas.openxmlformats.org/drawingml/2006/main" def="{9BCC5D69-A20C-4652-B2B7-B8C1EB7215AD}">
  <a:tblStyle styleId="{9BCC5D69-A20C-4652-B2B7-B8C1EB7215A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4" d="100"/>
          <a:sy n="94" d="100"/>
        </p:scale>
        <p:origin x="2208" y="10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shek Sharma" userId="e635d5769595fad0" providerId="LiveId" clId="{04957B4F-61E7-4BB1-A7BA-13BE7F2CB179}"/>
    <pc:docChg chg="custSel addSld modSld">
      <pc:chgData name="Abhishek Sharma" userId="e635d5769595fad0" providerId="LiveId" clId="{04957B4F-61E7-4BB1-A7BA-13BE7F2CB179}" dt="2023-04-12T04:27:05.549" v="315" actId="1076"/>
      <pc:docMkLst>
        <pc:docMk/>
      </pc:docMkLst>
      <pc:sldChg chg="modSp mod">
        <pc:chgData name="Abhishek Sharma" userId="e635d5769595fad0" providerId="LiveId" clId="{04957B4F-61E7-4BB1-A7BA-13BE7F2CB179}" dt="2023-04-12T04:10:53.897" v="1" actId="20577"/>
        <pc:sldMkLst>
          <pc:docMk/>
          <pc:sldMk cId="1940599283" sldId="276"/>
        </pc:sldMkLst>
        <pc:spChg chg="mod">
          <ac:chgData name="Abhishek Sharma" userId="e635d5769595fad0" providerId="LiveId" clId="{04957B4F-61E7-4BB1-A7BA-13BE7F2CB179}" dt="2023-04-12T04:10:53.897" v="1" actId="20577"/>
          <ac:spMkLst>
            <pc:docMk/>
            <pc:sldMk cId="1940599283" sldId="276"/>
            <ac:spMk id="5" creationId="{7C21B20D-4C50-2959-F838-AE895D120BBE}"/>
          </ac:spMkLst>
        </pc:spChg>
      </pc:sldChg>
      <pc:sldChg chg="addSp delSp modSp add mod">
        <pc:chgData name="Abhishek Sharma" userId="e635d5769595fad0" providerId="LiveId" clId="{04957B4F-61E7-4BB1-A7BA-13BE7F2CB179}" dt="2023-04-12T04:27:05.549" v="315" actId="1076"/>
        <pc:sldMkLst>
          <pc:docMk/>
          <pc:sldMk cId="1083359115" sldId="287"/>
        </pc:sldMkLst>
        <pc:spChg chg="del">
          <ac:chgData name="Abhishek Sharma" userId="e635d5769595fad0" providerId="LiveId" clId="{04957B4F-61E7-4BB1-A7BA-13BE7F2CB179}" dt="2023-04-12T04:18:42.086" v="15" actId="478"/>
          <ac:spMkLst>
            <pc:docMk/>
            <pc:sldMk cId="1083359115" sldId="287"/>
            <ac:spMk id="2" creationId="{4789B2C5-F2C2-DE9B-FFD2-BDFF46DC7BD1}"/>
          </ac:spMkLst>
        </pc:spChg>
        <pc:spChg chg="add mod">
          <ac:chgData name="Abhishek Sharma" userId="e635d5769595fad0" providerId="LiveId" clId="{04957B4F-61E7-4BB1-A7BA-13BE7F2CB179}" dt="2023-04-12T04:24:14.551" v="117" actId="14100"/>
          <ac:spMkLst>
            <pc:docMk/>
            <pc:sldMk cId="1083359115" sldId="287"/>
            <ac:spMk id="20" creationId="{470D74E8-82D8-7A03-FADC-AA330747DECE}"/>
          </ac:spMkLst>
        </pc:spChg>
        <pc:spChg chg="add mod">
          <ac:chgData name="Abhishek Sharma" userId="e635d5769595fad0" providerId="LiveId" clId="{04957B4F-61E7-4BB1-A7BA-13BE7F2CB179}" dt="2023-04-12T04:24:56.729" v="204" actId="20577"/>
          <ac:spMkLst>
            <pc:docMk/>
            <pc:sldMk cId="1083359115" sldId="287"/>
            <ac:spMk id="21" creationId="{DDE3CCA4-CEEE-090D-33BA-6F98BECB0987}"/>
          </ac:spMkLst>
        </pc:spChg>
        <pc:spChg chg="add mod">
          <ac:chgData name="Abhishek Sharma" userId="e635d5769595fad0" providerId="LiveId" clId="{04957B4F-61E7-4BB1-A7BA-13BE7F2CB179}" dt="2023-04-12T04:24:46.568" v="185" actId="20577"/>
          <ac:spMkLst>
            <pc:docMk/>
            <pc:sldMk cId="1083359115" sldId="287"/>
            <ac:spMk id="22" creationId="{5067B3AE-16FF-4538-1B6E-4553A88BD8EF}"/>
          </ac:spMkLst>
        </pc:spChg>
        <pc:spChg chg="add mod">
          <ac:chgData name="Abhishek Sharma" userId="e635d5769595fad0" providerId="LiveId" clId="{04957B4F-61E7-4BB1-A7BA-13BE7F2CB179}" dt="2023-04-12T04:24:50.394" v="186"/>
          <ac:spMkLst>
            <pc:docMk/>
            <pc:sldMk cId="1083359115" sldId="287"/>
            <ac:spMk id="23" creationId="{7AC239F3-D20A-76F0-0EC9-7A03588FB33F}"/>
          </ac:spMkLst>
        </pc:spChg>
        <pc:spChg chg="add del mod">
          <ac:chgData name="Abhishek Sharma" userId="e635d5769595fad0" providerId="LiveId" clId="{04957B4F-61E7-4BB1-A7BA-13BE7F2CB179}" dt="2023-04-12T04:25:13.019" v="207" actId="478"/>
          <ac:spMkLst>
            <pc:docMk/>
            <pc:sldMk cId="1083359115" sldId="287"/>
            <ac:spMk id="25" creationId="{208A85AF-CFDD-884F-258F-4DDE3D4347D8}"/>
          </ac:spMkLst>
        </pc:spChg>
        <pc:spChg chg="add mod">
          <ac:chgData name="Abhishek Sharma" userId="e635d5769595fad0" providerId="LiveId" clId="{04957B4F-61E7-4BB1-A7BA-13BE7F2CB179}" dt="2023-04-12T04:25:52.915" v="247" actId="1076"/>
          <ac:spMkLst>
            <pc:docMk/>
            <pc:sldMk cId="1083359115" sldId="287"/>
            <ac:spMk id="26" creationId="{BB04FC03-8E37-364D-D0FE-396901086269}"/>
          </ac:spMkLst>
        </pc:spChg>
        <pc:spChg chg="add mod">
          <ac:chgData name="Abhishek Sharma" userId="e635d5769595fad0" providerId="LiveId" clId="{04957B4F-61E7-4BB1-A7BA-13BE7F2CB179}" dt="2023-04-12T04:27:05.549" v="315" actId="1076"/>
          <ac:spMkLst>
            <pc:docMk/>
            <pc:sldMk cId="1083359115" sldId="287"/>
            <ac:spMk id="27" creationId="{6A322D8D-BD3C-DE0F-D426-79A4E9EC1916}"/>
          </ac:spMkLst>
        </pc:spChg>
        <pc:spChg chg="add mod">
          <ac:chgData name="Abhishek Sharma" userId="e635d5769595fad0" providerId="LiveId" clId="{04957B4F-61E7-4BB1-A7BA-13BE7F2CB179}" dt="2023-04-12T04:26:23.955" v="267" actId="20577"/>
          <ac:spMkLst>
            <pc:docMk/>
            <pc:sldMk cId="1083359115" sldId="287"/>
            <ac:spMk id="28" creationId="{B2412E66-85B9-3856-ED2D-22834BE6ADE7}"/>
          </ac:spMkLst>
        </pc:spChg>
        <pc:spChg chg="add del mod">
          <ac:chgData name="Abhishek Sharma" userId="e635d5769595fad0" providerId="LiveId" clId="{04957B4F-61E7-4BB1-A7BA-13BE7F2CB179}" dt="2023-04-12T04:26:34.684" v="281" actId="478"/>
          <ac:spMkLst>
            <pc:docMk/>
            <pc:sldMk cId="1083359115" sldId="287"/>
            <ac:spMk id="29" creationId="{6E5059B6-1CB9-B9C9-EE35-8DE3B1126DD8}"/>
          </ac:spMkLst>
        </pc:spChg>
        <pc:spChg chg="add mod">
          <ac:chgData name="Abhishek Sharma" userId="e635d5769595fad0" providerId="LiveId" clId="{04957B4F-61E7-4BB1-A7BA-13BE7F2CB179}" dt="2023-04-12T04:26:53.567" v="299" actId="20577"/>
          <ac:spMkLst>
            <pc:docMk/>
            <pc:sldMk cId="1083359115" sldId="287"/>
            <ac:spMk id="30" creationId="{B114DBD9-15DF-61E6-5FD0-35399633F212}"/>
          </ac:spMkLst>
        </pc:spChg>
        <pc:spChg chg="mod">
          <ac:chgData name="Abhishek Sharma" userId="e635d5769595fad0" providerId="LiveId" clId="{04957B4F-61E7-4BB1-A7BA-13BE7F2CB179}" dt="2023-04-12T04:18:47.811" v="17" actId="1076"/>
          <ac:spMkLst>
            <pc:docMk/>
            <pc:sldMk cId="1083359115" sldId="287"/>
            <ac:spMk id="371" creationId="{00000000-0000-0000-0000-000000000000}"/>
          </ac:spMkLst>
        </pc:spChg>
        <pc:picChg chg="add del mod">
          <ac:chgData name="Abhishek Sharma" userId="e635d5769595fad0" providerId="LiveId" clId="{04957B4F-61E7-4BB1-A7BA-13BE7F2CB179}" dt="2023-04-12T04:22:07.264" v="35" actId="478"/>
          <ac:picMkLst>
            <pc:docMk/>
            <pc:sldMk cId="1083359115" sldId="287"/>
            <ac:picMk id="4" creationId="{64F7CBF2-58C8-0691-72E5-2887AC872F1C}"/>
          </ac:picMkLst>
        </pc:picChg>
        <pc:picChg chg="add del mod">
          <ac:chgData name="Abhishek Sharma" userId="e635d5769595fad0" providerId="LiveId" clId="{04957B4F-61E7-4BB1-A7BA-13BE7F2CB179}" dt="2023-04-12T04:22:12.818" v="38" actId="478"/>
          <ac:picMkLst>
            <pc:docMk/>
            <pc:sldMk cId="1083359115" sldId="287"/>
            <ac:picMk id="6" creationId="{0B8055EC-0E7F-2729-A385-1E0E4A5B1C55}"/>
          </ac:picMkLst>
        </pc:picChg>
        <pc:picChg chg="del">
          <ac:chgData name="Abhishek Sharma" userId="e635d5769595fad0" providerId="LiveId" clId="{04957B4F-61E7-4BB1-A7BA-13BE7F2CB179}" dt="2023-04-12T04:18:43.738" v="16" actId="478"/>
          <ac:picMkLst>
            <pc:docMk/>
            <pc:sldMk cId="1083359115" sldId="287"/>
            <ac:picMk id="7" creationId="{338CB816-F0FE-B2F7-574B-2138FBD7718B}"/>
          </ac:picMkLst>
        </pc:picChg>
        <pc:picChg chg="add del mod">
          <ac:chgData name="Abhishek Sharma" userId="e635d5769595fad0" providerId="LiveId" clId="{04957B4F-61E7-4BB1-A7BA-13BE7F2CB179}" dt="2023-04-12T04:22:09.693" v="36" actId="478"/>
          <ac:picMkLst>
            <pc:docMk/>
            <pc:sldMk cId="1083359115" sldId="287"/>
            <ac:picMk id="9" creationId="{09388824-C791-D416-6010-CD408580EE20}"/>
          </ac:picMkLst>
        </pc:picChg>
        <pc:picChg chg="add del mod">
          <ac:chgData name="Abhishek Sharma" userId="e635d5769595fad0" providerId="LiveId" clId="{04957B4F-61E7-4BB1-A7BA-13BE7F2CB179}" dt="2023-04-12T04:22:10.774" v="37" actId="478"/>
          <ac:picMkLst>
            <pc:docMk/>
            <pc:sldMk cId="1083359115" sldId="287"/>
            <ac:picMk id="11" creationId="{8EDEC0ED-9959-F7E7-1CCE-C291BF98176B}"/>
          </ac:picMkLst>
        </pc:picChg>
        <pc:picChg chg="add mod">
          <ac:chgData name="Abhishek Sharma" userId="e635d5769595fad0" providerId="LiveId" clId="{04957B4F-61E7-4BB1-A7BA-13BE7F2CB179}" dt="2023-04-12T04:22:31.954" v="40" actId="1076"/>
          <ac:picMkLst>
            <pc:docMk/>
            <pc:sldMk cId="1083359115" sldId="287"/>
            <ac:picMk id="13" creationId="{62A3FFBA-F962-BF50-F4C4-28BB26CE6757}"/>
          </ac:picMkLst>
        </pc:picChg>
        <pc:picChg chg="add mod">
          <ac:chgData name="Abhishek Sharma" userId="e635d5769595fad0" providerId="LiveId" clId="{04957B4F-61E7-4BB1-A7BA-13BE7F2CB179}" dt="2023-04-12T04:23:32.367" v="52" actId="14100"/>
          <ac:picMkLst>
            <pc:docMk/>
            <pc:sldMk cId="1083359115" sldId="287"/>
            <ac:picMk id="15" creationId="{BAC5AB2E-D056-DE21-F1A5-5E29DFB7CCB0}"/>
          </ac:picMkLst>
        </pc:picChg>
        <pc:picChg chg="add mod">
          <ac:chgData name="Abhishek Sharma" userId="e635d5769595fad0" providerId="LiveId" clId="{04957B4F-61E7-4BB1-A7BA-13BE7F2CB179}" dt="2023-04-12T04:23:25.547" v="50" actId="14100"/>
          <ac:picMkLst>
            <pc:docMk/>
            <pc:sldMk cId="1083359115" sldId="287"/>
            <ac:picMk id="17" creationId="{57AC4DFF-E0D7-7B9D-255F-DFF3F5698400}"/>
          </ac:picMkLst>
        </pc:picChg>
        <pc:picChg chg="add mod">
          <ac:chgData name="Abhishek Sharma" userId="e635d5769595fad0" providerId="LiveId" clId="{04957B4F-61E7-4BB1-A7BA-13BE7F2CB179}" dt="2023-04-12T04:23:18.183" v="47" actId="14100"/>
          <ac:picMkLst>
            <pc:docMk/>
            <pc:sldMk cId="1083359115" sldId="287"/>
            <ac:picMk id="19" creationId="{6644C766-A3DC-A20C-12AC-B945F030EBA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89085475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3ede9fda4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3ede9fda4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54887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3ede9fda4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3ede9fda4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20902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3ede9fda4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3ede9fda4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5552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3ede9fda4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3ede9fda4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73188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40226c9436_0_29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40226c9436_0_29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40226c9436_0_29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40226c9436_0_29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0448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40226c9436_0_29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40226c9436_0_29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76079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40226c9436_0_29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40226c9436_0_29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43010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40226c9436_0_29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40226c9436_0_29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9160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40226c9436_0_29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40226c9436_0_29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4769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3ede9fda4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3ede9fda4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13ede9fda42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13ede9fda42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3ede9fda4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3ede9fda4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7420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3ede9fda4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3ede9fda4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0194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3ede9fda4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3ede9fda4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2194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3ede9fda4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3ede9fda4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1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3ede9fda4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3ede9fda4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3310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3ede9fda4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3ede9fda4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4586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3ede9fda4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3ede9fda4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244918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48000"/>
          </a:blip>
          <a:srcRect l="405" t="444" r="702" b="848"/>
          <a:stretch/>
        </p:blipFill>
        <p:spPr>
          <a:xfrm rot="10800000">
            <a:off x="150" y="0"/>
            <a:ext cx="9165300" cy="5142900"/>
          </a:xfrm>
          <a:prstGeom prst="rect">
            <a:avLst/>
          </a:prstGeom>
          <a:noFill/>
          <a:ln>
            <a:noFill/>
          </a:ln>
        </p:spPr>
      </p:pic>
      <p:pic>
        <p:nvPicPr>
          <p:cNvPr id="10" name="Google Shape;10;p2"/>
          <p:cNvPicPr preferRelativeResize="0"/>
          <p:nvPr/>
        </p:nvPicPr>
        <p:blipFill>
          <a:blip r:embed="rId3">
            <a:alphaModFix/>
          </a:blip>
          <a:stretch>
            <a:fillRect/>
          </a:stretch>
        </p:blipFill>
        <p:spPr>
          <a:xfrm rot="2497986">
            <a:off x="-5838930" y="2933865"/>
            <a:ext cx="13068489" cy="1007390"/>
          </a:xfrm>
          <a:prstGeom prst="rect">
            <a:avLst/>
          </a:prstGeom>
          <a:noFill/>
          <a:ln>
            <a:noFill/>
          </a:ln>
          <a:effectLst>
            <a:outerShdw blurRad="214313" dist="171450" dir="5400000" algn="bl" rotWithShape="0">
              <a:srgbClr val="191919">
                <a:alpha val="64000"/>
              </a:srgbClr>
            </a:outerShdw>
          </a:effectLst>
        </p:spPr>
      </p:pic>
      <p:pic>
        <p:nvPicPr>
          <p:cNvPr id="11" name="Google Shape;11;p2"/>
          <p:cNvPicPr preferRelativeResize="0"/>
          <p:nvPr/>
        </p:nvPicPr>
        <p:blipFill>
          <a:blip r:embed="rId4">
            <a:alphaModFix/>
          </a:blip>
          <a:stretch>
            <a:fillRect/>
          </a:stretch>
        </p:blipFill>
        <p:spPr>
          <a:xfrm rot="502608">
            <a:off x="-3260092" y="4315494"/>
            <a:ext cx="12507378" cy="964138"/>
          </a:xfrm>
          <a:prstGeom prst="rect">
            <a:avLst/>
          </a:prstGeom>
          <a:noFill/>
          <a:ln>
            <a:noFill/>
          </a:ln>
          <a:effectLst>
            <a:outerShdw blurRad="214313" dist="171450" dir="5400000" algn="bl" rotWithShape="0">
              <a:srgbClr val="191919">
                <a:alpha val="64000"/>
              </a:srgbClr>
            </a:outerShdw>
          </a:effectLst>
        </p:spPr>
      </p:pic>
      <p:pic>
        <p:nvPicPr>
          <p:cNvPr id="12" name="Google Shape;12;p2"/>
          <p:cNvPicPr preferRelativeResize="0"/>
          <p:nvPr/>
        </p:nvPicPr>
        <p:blipFill>
          <a:blip r:embed="rId5">
            <a:alphaModFix/>
          </a:blip>
          <a:stretch>
            <a:fillRect/>
          </a:stretch>
        </p:blipFill>
        <p:spPr>
          <a:xfrm rot="1185179">
            <a:off x="958885" y="63138"/>
            <a:ext cx="12356029" cy="952470"/>
          </a:xfrm>
          <a:prstGeom prst="rect">
            <a:avLst/>
          </a:prstGeom>
          <a:noFill/>
          <a:ln>
            <a:noFill/>
          </a:ln>
          <a:effectLst>
            <a:outerShdw blurRad="214313" dist="171450" dir="5400000" algn="bl" rotWithShape="0">
              <a:srgbClr val="191919">
                <a:alpha val="64000"/>
              </a:srgbClr>
            </a:outerShdw>
          </a:effectLst>
        </p:spPr>
      </p:pic>
      <p:pic>
        <p:nvPicPr>
          <p:cNvPr id="13" name="Google Shape;13;p2"/>
          <p:cNvPicPr preferRelativeResize="0"/>
          <p:nvPr/>
        </p:nvPicPr>
        <p:blipFill>
          <a:blip r:embed="rId5">
            <a:alphaModFix/>
          </a:blip>
          <a:stretch>
            <a:fillRect/>
          </a:stretch>
        </p:blipFill>
        <p:spPr>
          <a:xfrm rot="3017154">
            <a:off x="2040685" y="858652"/>
            <a:ext cx="12356031" cy="952471"/>
          </a:xfrm>
          <a:prstGeom prst="rect">
            <a:avLst/>
          </a:prstGeom>
          <a:noFill/>
          <a:ln>
            <a:noFill/>
          </a:ln>
          <a:effectLst>
            <a:outerShdw blurRad="214313" dist="171450" dir="5400000" algn="bl" rotWithShape="0">
              <a:srgbClr val="191919">
                <a:alpha val="64000"/>
              </a:srgbClr>
            </a:outerShdw>
          </a:effectLst>
        </p:spPr>
      </p:pic>
      <p:pic>
        <p:nvPicPr>
          <p:cNvPr id="14" name="Google Shape;14;p2"/>
          <p:cNvPicPr preferRelativeResize="0"/>
          <p:nvPr/>
        </p:nvPicPr>
        <p:blipFill>
          <a:blip r:embed="rId6">
            <a:alphaModFix/>
          </a:blip>
          <a:stretch>
            <a:fillRect/>
          </a:stretch>
        </p:blipFill>
        <p:spPr>
          <a:xfrm rot="3256506">
            <a:off x="-4737285" y="4563787"/>
            <a:ext cx="12197164" cy="940226"/>
          </a:xfrm>
          <a:prstGeom prst="rect">
            <a:avLst/>
          </a:prstGeom>
          <a:noFill/>
          <a:ln>
            <a:noFill/>
          </a:ln>
          <a:effectLst>
            <a:outerShdw blurRad="214313" dist="171450" dir="5400000" algn="bl" rotWithShape="0">
              <a:srgbClr val="191919">
                <a:alpha val="64000"/>
              </a:srgbClr>
            </a:outerShdw>
          </a:effectLst>
        </p:spPr>
      </p:pic>
      <p:pic>
        <p:nvPicPr>
          <p:cNvPr id="15" name="Google Shape;15;p2"/>
          <p:cNvPicPr preferRelativeResize="0"/>
          <p:nvPr/>
        </p:nvPicPr>
        <p:blipFill>
          <a:blip r:embed="rId7">
            <a:alphaModFix/>
          </a:blip>
          <a:stretch>
            <a:fillRect/>
          </a:stretch>
        </p:blipFill>
        <p:spPr>
          <a:xfrm rot="-352037">
            <a:off x="-39833" y="4474805"/>
            <a:ext cx="12272242" cy="946011"/>
          </a:xfrm>
          <a:prstGeom prst="rect">
            <a:avLst/>
          </a:prstGeom>
          <a:noFill/>
          <a:ln>
            <a:noFill/>
          </a:ln>
          <a:effectLst>
            <a:outerShdw blurRad="214313" dist="171450" dir="5400000" algn="bl" rotWithShape="0">
              <a:srgbClr val="191919">
                <a:alpha val="64000"/>
              </a:srgbClr>
            </a:outerShdw>
          </a:effectLst>
        </p:spPr>
      </p:pic>
      <p:pic>
        <p:nvPicPr>
          <p:cNvPr id="16" name="Google Shape;16;p2"/>
          <p:cNvPicPr preferRelativeResize="0"/>
          <p:nvPr/>
        </p:nvPicPr>
        <p:blipFill>
          <a:blip r:embed="rId7">
            <a:alphaModFix/>
          </a:blip>
          <a:stretch>
            <a:fillRect/>
          </a:stretch>
        </p:blipFill>
        <p:spPr>
          <a:xfrm rot="598197">
            <a:off x="-1103383" y="-255320"/>
            <a:ext cx="12272243" cy="946011"/>
          </a:xfrm>
          <a:prstGeom prst="rect">
            <a:avLst/>
          </a:prstGeom>
          <a:noFill/>
          <a:ln>
            <a:noFill/>
          </a:ln>
          <a:effectLst>
            <a:outerShdw blurRad="214313" dist="171450" dir="5400000" algn="bl" rotWithShape="0">
              <a:srgbClr val="191919">
                <a:alpha val="64000"/>
              </a:srgbClr>
            </a:outerShdw>
          </a:effectLst>
        </p:spPr>
      </p:pic>
      <p:pic>
        <p:nvPicPr>
          <p:cNvPr id="17" name="Google Shape;17;p2"/>
          <p:cNvPicPr preferRelativeResize="0"/>
          <p:nvPr/>
        </p:nvPicPr>
        <p:blipFill>
          <a:blip r:embed="rId8">
            <a:alphaModFix/>
          </a:blip>
          <a:stretch>
            <a:fillRect/>
          </a:stretch>
        </p:blipFill>
        <p:spPr>
          <a:xfrm rot="10053481">
            <a:off x="-5777138" y="104416"/>
            <a:ext cx="13245902" cy="1021067"/>
          </a:xfrm>
          <a:prstGeom prst="rect">
            <a:avLst/>
          </a:prstGeom>
          <a:noFill/>
          <a:ln>
            <a:noFill/>
          </a:ln>
          <a:effectLst>
            <a:outerShdw blurRad="214313" dist="171450" dir="5400000" algn="bl" rotWithShape="0">
              <a:srgbClr val="191919">
                <a:alpha val="64000"/>
              </a:srgbClr>
            </a:outerShdw>
          </a:effectLst>
        </p:spPr>
      </p:pic>
      <p:sp>
        <p:nvSpPr>
          <p:cNvPr id="18" name="Google Shape;18;p2"/>
          <p:cNvSpPr/>
          <p:nvPr/>
        </p:nvSpPr>
        <p:spPr>
          <a:xfrm>
            <a:off x="1425" y="0"/>
            <a:ext cx="9144000" cy="5143500"/>
          </a:xfrm>
          <a:prstGeom prst="rect">
            <a:avLst/>
          </a:prstGeom>
          <a:gradFill>
            <a:gsLst>
              <a:gs pos="0">
                <a:srgbClr val="000000">
                  <a:alpha val="0"/>
                </a:srgbClr>
              </a:gs>
              <a:gs pos="67000">
                <a:srgbClr val="000000">
                  <a:alpha val="0"/>
                </a:srgbClr>
              </a:gs>
              <a:gs pos="100000">
                <a:srgbClr val="000000">
                  <a:alpha val="74901"/>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txBox="1">
            <a:spLocks noGrp="1"/>
          </p:cNvSpPr>
          <p:nvPr>
            <p:ph type="ctrTitle"/>
          </p:nvPr>
        </p:nvSpPr>
        <p:spPr>
          <a:xfrm>
            <a:off x="1777925" y="1063575"/>
            <a:ext cx="5588700" cy="23079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5200"/>
              <a:buNone/>
              <a:defRPr sz="5600" b="0">
                <a:solidFill>
                  <a:schemeClr val="lt2"/>
                </a:solidFill>
                <a:latin typeface="Rubik Black"/>
                <a:ea typeface="Rubik Black"/>
                <a:cs typeface="Rubik Black"/>
                <a:sym typeface="Rubik Black"/>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0" name="Google Shape;20;p2"/>
          <p:cNvSpPr txBox="1">
            <a:spLocks noGrp="1"/>
          </p:cNvSpPr>
          <p:nvPr>
            <p:ph type="subTitle" idx="1"/>
          </p:nvPr>
        </p:nvSpPr>
        <p:spPr>
          <a:xfrm>
            <a:off x="2332625" y="3574425"/>
            <a:ext cx="4478700" cy="50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000">
                <a:latin typeface="Darker Grotesque SemiBold"/>
                <a:ea typeface="Darker Grotesque SemiBold"/>
                <a:cs typeface="Darker Grotesque SemiBold"/>
                <a:sym typeface="Darker Grotesque SemiBol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0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07"/>
        <p:cNvGrpSpPr/>
        <p:nvPr/>
      </p:nvGrpSpPr>
      <p:grpSpPr>
        <a:xfrm>
          <a:off x="0" y="0"/>
          <a:ext cx="0" cy="0"/>
          <a:chOff x="0" y="0"/>
          <a:chExt cx="0" cy="0"/>
        </a:xfrm>
      </p:grpSpPr>
      <p:pic>
        <p:nvPicPr>
          <p:cNvPr id="108" name="Google Shape;108;p13"/>
          <p:cNvPicPr preferRelativeResize="0"/>
          <p:nvPr/>
        </p:nvPicPr>
        <p:blipFill rotWithShape="1">
          <a:blip r:embed="rId2">
            <a:alphaModFix amt="32000"/>
          </a:blip>
          <a:srcRect l="405" t="444" r="702" b="848"/>
          <a:stretch/>
        </p:blipFill>
        <p:spPr>
          <a:xfrm>
            <a:off x="150" y="600"/>
            <a:ext cx="9165300" cy="5142900"/>
          </a:xfrm>
          <a:prstGeom prst="rect">
            <a:avLst/>
          </a:prstGeom>
          <a:noFill/>
          <a:ln>
            <a:noFill/>
          </a:ln>
        </p:spPr>
      </p:pic>
      <p:pic>
        <p:nvPicPr>
          <p:cNvPr id="109" name="Google Shape;109;p13"/>
          <p:cNvPicPr preferRelativeResize="0"/>
          <p:nvPr/>
        </p:nvPicPr>
        <p:blipFill>
          <a:blip r:embed="rId3">
            <a:alphaModFix/>
          </a:blip>
          <a:stretch>
            <a:fillRect/>
          </a:stretch>
        </p:blipFill>
        <p:spPr>
          <a:xfrm rot="3256506">
            <a:off x="2332140" y="-123963"/>
            <a:ext cx="12197164" cy="940226"/>
          </a:xfrm>
          <a:prstGeom prst="rect">
            <a:avLst/>
          </a:prstGeom>
          <a:noFill/>
          <a:ln>
            <a:noFill/>
          </a:ln>
          <a:effectLst>
            <a:outerShdw blurRad="214313" dist="171450" dir="5400000" algn="bl" rotWithShape="0">
              <a:srgbClr val="191919">
                <a:alpha val="64000"/>
              </a:srgbClr>
            </a:outerShdw>
          </a:effectLst>
        </p:spPr>
      </p:pic>
      <p:pic>
        <p:nvPicPr>
          <p:cNvPr id="110" name="Google Shape;110;p13"/>
          <p:cNvPicPr preferRelativeResize="0"/>
          <p:nvPr/>
        </p:nvPicPr>
        <p:blipFill>
          <a:blip r:embed="rId4">
            <a:alphaModFix/>
          </a:blip>
          <a:stretch>
            <a:fillRect/>
          </a:stretch>
        </p:blipFill>
        <p:spPr>
          <a:xfrm rot="1460576">
            <a:off x="686069" y="-569659"/>
            <a:ext cx="13068490" cy="1007390"/>
          </a:xfrm>
          <a:prstGeom prst="rect">
            <a:avLst/>
          </a:prstGeom>
          <a:noFill/>
          <a:ln>
            <a:noFill/>
          </a:ln>
          <a:effectLst>
            <a:outerShdw blurRad="214313" dist="171450" dir="5400000" algn="bl" rotWithShape="0">
              <a:srgbClr val="191919">
                <a:alpha val="64000"/>
              </a:srgbClr>
            </a:outerShdw>
          </a:effectLst>
        </p:spPr>
      </p:pic>
      <p:pic>
        <p:nvPicPr>
          <p:cNvPr id="111" name="Google Shape;111;p13"/>
          <p:cNvPicPr preferRelativeResize="0"/>
          <p:nvPr/>
        </p:nvPicPr>
        <p:blipFill>
          <a:blip r:embed="rId5">
            <a:alphaModFix/>
          </a:blip>
          <a:stretch>
            <a:fillRect/>
          </a:stretch>
        </p:blipFill>
        <p:spPr>
          <a:xfrm rot="478549">
            <a:off x="-3540567" y="4631669"/>
            <a:ext cx="12507378" cy="964138"/>
          </a:xfrm>
          <a:prstGeom prst="rect">
            <a:avLst/>
          </a:prstGeom>
          <a:noFill/>
          <a:ln>
            <a:noFill/>
          </a:ln>
          <a:effectLst>
            <a:outerShdw blurRad="214313" dist="171450" dir="5400000" algn="bl" rotWithShape="0">
              <a:srgbClr val="191919">
                <a:alpha val="64000"/>
              </a:srgbClr>
            </a:outerShdw>
          </a:effectLst>
        </p:spPr>
      </p:pic>
      <p:sp>
        <p:nvSpPr>
          <p:cNvPr id="112" name="Google Shape;112;p13"/>
          <p:cNvSpPr/>
          <p:nvPr/>
        </p:nvSpPr>
        <p:spPr>
          <a:xfrm rot="10800000" flipH="1">
            <a:off x="0" y="0"/>
            <a:ext cx="9144000" cy="5143500"/>
          </a:xfrm>
          <a:prstGeom prst="rect">
            <a:avLst/>
          </a:prstGeom>
          <a:gradFill>
            <a:gsLst>
              <a:gs pos="0">
                <a:srgbClr val="000000">
                  <a:alpha val="0"/>
                </a:srgbClr>
              </a:gs>
              <a:gs pos="67000">
                <a:srgbClr val="000000">
                  <a:alpha val="0"/>
                </a:srgbClr>
              </a:gs>
              <a:gs pos="100000">
                <a:srgbClr val="000000">
                  <a:alpha val="74901"/>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3"/>
          <p:cNvSpPr txBox="1">
            <a:spLocks noGrp="1"/>
          </p:cNvSpPr>
          <p:nvPr>
            <p:ph type="ctrTitle"/>
          </p:nvPr>
        </p:nvSpPr>
        <p:spPr>
          <a:xfrm>
            <a:off x="2222775" y="539375"/>
            <a:ext cx="4698900" cy="10836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5200"/>
              <a:buNone/>
              <a:defRPr sz="4000" b="0">
                <a:solidFill>
                  <a:schemeClr val="lt2"/>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4" name="Google Shape;114;p13"/>
          <p:cNvSpPr txBox="1">
            <a:spLocks noGrp="1"/>
          </p:cNvSpPr>
          <p:nvPr>
            <p:ph type="title" idx="2" hasCustomPrompt="1"/>
          </p:nvPr>
        </p:nvSpPr>
        <p:spPr>
          <a:xfrm>
            <a:off x="713100" y="2028400"/>
            <a:ext cx="1239900" cy="935400"/>
          </a:xfrm>
          <a:prstGeom prst="rect">
            <a:avLst/>
          </a:prstGeom>
          <a:noFill/>
          <a:ln>
            <a:noFill/>
          </a:ln>
        </p:spPr>
        <p:txBody>
          <a:bodyPr spcFirstLastPara="1" wrap="square" lIns="91425" tIns="91425" rIns="91425" bIns="91425" anchor="ctr" anchorCtr="0">
            <a:noAutofit/>
          </a:bodyPr>
          <a:lstStyle>
            <a:lvl1pPr lvl="0" algn="l" rtl="0">
              <a:spcBef>
                <a:spcPts val="0"/>
              </a:spcBef>
              <a:spcAft>
                <a:spcPts val="0"/>
              </a:spcAft>
              <a:buSzPts val="2400"/>
              <a:buNone/>
              <a:defRPr sz="55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5" name="Google Shape;115;p13"/>
          <p:cNvSpPr txBox="1">
            <a:spLocks noGrp="1"/>
          </p:cNvSpPr>
          <p:nvPr>
            <p:ph type="subTitle" idx="1"/>
          </p:nvPr>
        </p:nvSpPr>
        <p:spPr>
          <a:xfrm>
            <a:off x="1952875" y="2028388"/>
            <a:ext cx="2581200" cy="4437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Rubik Distressed"/>
              <a:buNone/>
              <a:defRPr sz="2200">
                <a:latin typeface="Rubik Black"/>
                <a:ea typeface="Rubik Black"/>
                <a:cs typeface="Rubik Black"/>
                <a:sym typeface="Rubik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6" name="Google Shape;116;p13"/>
          <p:cNvSpPr txBox="1">
            <a:spLocks noGrp="1"/>
          </p:cNvSpPr>
          <p:nvPr>
            <p:ph type="subTitle" idx="3"/>
          </p:nvPr>
        </p:nvSpPr>
        <p:spPr>
          <a:xfrm>
            <a:off x="1952875" y="2333788"/>
            <a:ext cx="2581200" cy="63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7" name="Google Shape;117;p13"/>
          <p:cNvSpPr txBox="1">
            <a:spLocks noGrp="1"/>
          </p:cNvSpPr>
          <p:nvPr>
            <p:ph type="title" idx="4" hasCustomPrompt="1"/>
          </p:nvPr>
        </p:nvSpPr>
        <p:spPr>
          <a:xfrm>
            <a:off x="4575225" y="2028400"/>
            <a:ext cx="1239900" cy="935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55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8" name="Google Shape;118;p13"/>
          <p:cNvSpPr txBox="1">
            <a:spLocks noGrp="1"/>
          </p:cNvSpPr>
          <p:nvPr>
            <p:ph type="subTitle" idx="5"/>
          </p:nvPr>
        </p:nvSpPr>
        <p:spPr>
          <a:xfrm>
            <a:off x="5815125" y="2028388"/>
            <a:ext cx="2581200" cy="4437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Rubik Distressed"/>
              <a:buNone/>
              <a:defRPr sz="2200">
                <a:latin typeface="Rubik Black"/>
                <a:ea typeface="Rubik Black"/>
                <a:cs typeface="Rubik Black"/>
                <a:sym typeface="Rubik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9" name="Google Shape;119;p13"/>
          <p:cNvSpPr txBox="1">
            <a:spLocks noGrp="1"/>
          </p:cNvSpPr>
          <p:nvPr>
            <p:ph type="subTitle" idx="6"/>
          </p:nvPr>
        </p:nvSpPr>
        <p:spPr>
          <a:xfrm>
            <a:off x="5815125" y="2333788"/>
            <a:ext cx="2581200" cy="63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0" name="Google Shape;120;p13"/>
          <p:cNvSpPr txBox="1">
            <a:spLocks noGrp="1"/>
          </p:cNvSpPr>
          <p:nvPr>
            <p:ph type="title" idx="7" hasCustomPrompt="1"/>
          </p:nvPr>
        </p:nvSpPr>
        <p:spPr>
          <a:xfrm>
            <a:off x="713100" y="3150275"/>
            <a:ext cx="1239900" cy="935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55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1" name="Google Shape;121;p13"/>
          <p:cNvSpPr txBox="1">
            <a:spLocks noGrp="1"/>
          </p:cNvSpPr>
          <p:nvPr>
            <p:ph type="subTitle" idx="8"/>
          </p:nvPr>
        </p:nvSpPr>
        <p:spPr>
          <a:xfrm>
            <a:off x="1952875" y="3150263"/>
            <a:ext cx="2581200" cy="4437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Rubik Distressed"/>
              <a:buNone/>
              <a:defRPr sz="2200">
                <a:latin typeface="Rubik Black"/>
                <a:ea typeface="Rubik Black"/>
                <a:cs typeface="Rubik Black"/>
                <a:sym typeface="Rubik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2" name="Google Shape;122;p13"/>
          <p:cNvSpPr txBox="1">
            <a:spLocks noGrp="1"/>
          </p:cNvSpPr>
          <p:nvPr>
            <p:ph type="subTitle" idx="9"/>
          </p:nvPr>
        </p:nvSpPr>
        <p:spPr>
          <a:xfrm>
            <a:off x="1952875" y="3455663"/>
            <a:ext cx="2581200" cy="63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3" name="Google Shape;123;p13"/>
          <p:cNvSpPr txBox="1">
            <a:spLocks noGrp="1"/>
          </p:cNvSpPr>
          <p:nvPr>
            <p:ph type="title" idx="13" hasCustomPrompt="1"/>
          </p:nvPr>
        </p:nvSpPr>
        <p:spPr>
          <a:xfrm>
            <a:off x="4575225" y="3150275"/>
            <a:ext cx="1239900" cy="935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400"/>
              <a:buNone/>
              <a:defRPr sz="55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24" name="Google Shape;124;p13"/>
          <p:cNvSpPr txBox="1">
            <a:spLocks noGrp="1"/>
          </p:cNvSpPr>
          <p:nvPr>
            <p:ph type="subTitle" idx="14"/>
          </p:nvPr>
        </p:nvSpPr>
        <p:spPr>
          <a:xfrm>
            <a:off x="5815125" y="3150263"/>
            <a:ext cx="2581200" cy="4437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Rubik Distressed"/>
              <a:buNone/>
              <a:defRPr sz="2200">
                <a:latin typeface="Rubik Black"/>
                <a:ea typeface="Rubik Black"/>
                <a:cs typeface="Rubik Black"/>
                <a:sym typeface="Rubik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5" name="Google Shape;125;p13"/>
          <p:cNvSpPr txBox="1">
            <a:spLocks noGrp="1"/>
          </p:cNvSpPr>
          <p:nvPr>
            <p:ph type="subTitle" idx="15"/>
          </p:nvPr>
        </p:nvSpPr>
        <p:spPr>
          <a:xfrm>
            <a:off x="5815125" y="3455663"/>
            <a:ext cx="2581200" cy="63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2">
  <p:cSld name="CUSTOM_1_1_1_2_1_1_1">
    <p:spTree>
      <p:nvGrpSpPr>
        <p:cNvPr id="1" name="Shape 137"/>
        <p:cNvGrpSpPr/>
        <p:nvPr/>
      </p:nvGrpSpPr>
      <p:grpSpPr>
        <a:xfrm>
          <a:off x="0" y="0"/>
          <a:ext cx="0" cy="0"/>
          <a:chOff x="0" y="0"/>
          <a:chExt cx="0" cy="0"/>
        </a:xfrm>
      </p:grpSpPr>
      <p:pic>
        <p:nvPicPr>
          <p:cNvPr id="138" name="Google Shape;138;p15"/>
          <p:cNvPicPr preferRelativeResize="0"/>
          <p:nvPr/>
        </p:nvPicPr>
        <p:blipFill rotWithShape="1">
          <a:blip r:embed="rId2">
            <a:alphaModFix amt="32000"/>
          </a:blip>
          <a:srcRect l="405" t="444" r="702" b="848"/>
          <a:stretch/>
        </p:blipFill>
        <p:spPr>
          <a:xfrm flipH="1">
            <a:off x="150" y="600"/>
            <a:ext cx="9165300" cy="5142900"/>
          </a:xfrm>
          <a:prstGeom prst="rect">
            <a:avLst/>
          </a:prstGeom>
          <a:noFill/>
          <a:ln>
            <a:noFill/>
          </a:ln>
        </p:spPr>
      </p:pic>
      <p:pic>
        <p:nvPicPr>
          <p:cNvPr id="139" name="Google Shape;139;p15"/>
          <p:cNvPicPr preferRelativeResize="0"/>
          <p:nvPr/>
        </p:nvPicPr>
        <p:blipFill>
          <a:blip r:embed="rId3">
            <a:alphaModFix/>
          </a:blip>
          <a:stretch>
            <a:fillRect/>
          </a:stretch>
        </p:blipFill>
        <p:spPr>
          <a:xfrm rot="3256506">
            <a:off x="2332140" y="-123963"/>
            <a:ext cx="12197164" cy="940226"/>
          </a:xfrm>
          <a:prstGeom prst="rect">
            <a:avLst/>
          </a:prstGeom>
          <a:noFill/>
          <a:ln>
            <a:noFill/>
          </a:ln>
          <a:effectLst>
            <a:outerShdw blurRad="214313" dist="171450" dir="5400000" algn="bl" rotWithShape="0">
              <a:srgbClr val="191919">
                <a:alpha val="64000"/>
              </a:srgbClr>
            </a:outerShdw>
          </a:effectLst>
        </p:spPr>
      </p:pic>
      <p:pic>
        <p:nvPicPr>
          <p:cNvPr id="140" name="Google Shape;140;p15"/>
          <p:cNvPicPr preferRelativeResize="0"/>
          <p:nvPr/>
        </p:nvPicPr>
        <p:blipFill>
          <a:blip r:embed="rId4">
            <a:alphaModFix/>
          </a:blip>
          <a:stretch>
            <a:fillRect/>
          </a:stretch>
        </p:blipFill>
        <p:spPr>
          <a:xfrm rot="1460576">
            <a:off x="686069" y="-569659"/>
            <a:ext cx="13068490" cy="1007390"/>
          </a:xfrm>
          <a:prstGeom prst="rect">
            <a:avLst/>
          </a:prstGeom>
          <a:noFill/>
          <a:ln>
            <a:noFill/>
          </a:ln>
          <a:effectLst>
            <a:outerShdw blurRad="214313" dist="171450" dir="5400000" algn="bl" rotWithShape="0">
              <a:srgbClr val="191919">
                <a:alpha val="64000"/>
              </a:srgbClr>
            </a:outerShdw>
          </a:effectLst>
        </p:spPr>
      </p:pic>
      <p:sp>
        <p:nvSpPr>
          <p:cNvPr id="141" name="Google Shape;141;p15"/>
          <p:cNvSpPr/>
          <p:nvPr/>
        </p:nvSpPr>
        <p:spPr>
          <a:xfrm rot="10800000">
            <a:off x="1425" y="0"/>
            <a:ext cx="9144000" cy="5143500"/>
          </a:xfrm>
          <a:prstGeom prst="rect">
            <a:avLst/>
          </a:prstGeom>
          <a:gradFill>
            <a:gsLst>
              <a:gs pos="0">
                <a:srgbClr val="000000">
                  <a:alpha val="0"/>
                </a:srgbClr>
              </a:gs>
              <a:gs pos="67000">
                <a:srgbClr val="000000">
                  <a:alpha val="0"/>
                </a:srgbClr>
              </a:gs>
              <a:gs pos="100000">
                <a:srgbClr val="000000">
                  <a:alpha val="74901"/>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txBox="1">
            <a:spLocks noGrp="1"/>
          </p:cNvSpPr>
          <p:nvPr>
            <p:ph type="subTitle" idx="1"/>
          </p:nvPr>
        </p:nvSpPr>
        <p:spPr>
          <a:xfrm>
            <a:off x="713100" y="2223025"/>
            <a:ext cx="3776100" cy="238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600">
                <a:latin typeface="Darker Grotesque SemiBold"/>
                <a:ea typeface="Darker Grotesque SemiBold"/>
                <a:cs typeface="Darker Grotesque SemiBold"/>
                <a:sym typeface="Darker Grotesque SemiBold"/>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143" name="Google Shape;143;p15"/>
          <p:cNvSpPr txBox="1">
            <a:spLocks noGrp="1"/>
          </p:cNvSpPr>
          <p:nvPr>
            <p:ph type="subTitle" idx="2"/>
          </p:nvPr>
        </p:nvSpPr>
        <p:spPr>
          <a:xfrm>
            <a:off x="4654498" y="2223025"/>
            <a:ext cx="3776100" cy="238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600">
                <a:latin typeface="Darker Grotesque SemiBold"/>
                <a:ea typeface="Darker Grotesque SemiBold"/>
                <a:cs typeface="Darker Grotesque SemiBold"/>
                <a:sym typeface="Darker Grotesque SemiBold"/>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144" name="Google Shape;144;p15"/>
          <p:cNvSpPr txBox="1">
            <a:spLocks noGrp="1"/>
          </p:cNvSpPr>
          <p:nvPr>
            <p:ph type="ctrTitle"/>
          </p:nvPr>
        </p:nvSpPr>
        <p:spPr>
          <a:xfrm>
            <a:off x="1853425" y="539375"/>
            <a:ext cx="5437200" cy="10836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5200"/>
              <a:buNone/>
              <a:defRPr sz="4000" b="0">
                <a:solidFill>
                  <a:schemeClr val="lt2"/>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1">
  <p:cSld name="CUSTOM_1_1">
    <p:spTree>
      <p:nvGrpSpPr>
        <p:cNvPr id="1" name="Shape 270"/>
        <p:cNvGrpSpPr/>
        <p:nvPr/>
      </p:nvGrpSpPr>
      <p:grpSpPr>
        <a:xfrm>
          <a:off x="0" y="0"/>
          <a:ext cx="0" cy="0"/>
          <a:chOff x="0" y="0"/>
          <a:chExt cx="0" cy="0"/>
        </a:xfrm>
      </p:grpSpPr>
      <p:pic>
        <p:nvPicPr>
          <p:cNvPr id="271" name="Google Shape;271;p26"/>
          <p:cNvPicPr preferRelativeResize="0"/>
          <p:nvPr/>
        </p:nvPicPr>
        <p:blipFill rotWithShape="1">
          <a:blip r:embed="rId2">
            <a:alphaModFix amt="32000"/>
          </a:blip>
          <a:srcRect l="405" t="444" r="702" b="848"/>
          <a:stretch/>
        </p:blipFill>
        <p:spPr>
          <a:xfrm rot="10800000">
            <a:off x="150" y="0"/>
            <a:ext cx="9165300" cy="5142900"/>
          </a:xfrm>
          <a:prstGeom prst="rect">
            <a:avLst/>
          </a:prstGeom>
          <a:noFill/>
          <a:ln>
            <a:noFill/>
          </a:ln>
        </p:spPr>
      </p:pic>
      <p:sp>
        <p:nvSpPr>
          <p:cNvPr id="272" name="Google Shape;272;p26"/>
          <p:cNvSpPr/>
          <p:nvPr/>
        </p:nvSpPr>
        <p:spPr>
          <a:xfrm flipH="1">
            <a:off x="1425" y="0"/>
            <a:ext cx="9144000" cy="5143500"/>
          </a:xfrm>
          <a:prstGeom prst="rect">
            <a:avLst/>
          </a:prstGeom>
          <a:gradFill>
            <a:gsLst>
              <a:gs pos="0">
                <a:srgbClr val="000000">
                  <a:alpha val="0"/>
                </a:srgbClr>
              </a:gs>
              <a:gs pos="67000">
                <a:srgbClr val="000000">
                  <a:alpha val="0"/>
                </a:srgbClr>
              </a:gs>
              <a:gs pos="100000">
                <a:srgbClr val="000000">
                  <a:alpha val="74901"/>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6"/>
          <p:cNvSpPr txBox="1">
            <a:spLocks noGrp="1"/>
          </p:cNvSpPr>
          <p:nvPr>
            <p:ph type="ctrTitle"/>
          </p:nvPr>
        </p:nvSpPr>
        <p:spPr>
          <a:xfrm>
            <a:off x="713100" y="832650"/>
            <a:ext cx="4283400" cy="1083600"/>
          </a:xfrm>
          <a:prstGeom prst="rect">
            <a:avLst/>
          </a:prstGeom>
        </p:spPr>
        <p:txBody>
          <a:bodyPr spcFirstLastPara="1" wrap="square" lIns="91425" tIns="91425" rIns="91425" bIns="91425" anchor="t" anchorCtr="0">
            <a:noAutofit/>
          </a:bodyPr>
          <a:lstStyle>
            <a:lvl1pPr lvl="0" algn="l" rtl="0">
              <a:lnSpc>
                <a:spcPct val="80000"/>
              </a:lnSpc>
              <a:spcBef>
                <a:spcPts val="0"/>
              </a:spcBef>
              <a:spcAft>
                <a:spcPts val="0"/>
              </a:spcAft>
              <a:buSzPts val="5200"/>
              <a:buNone/>
              <a:defRPr sz="4000" b="0">
                <a:solidFill>
                  <a:schemeClr val="lt2"/>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74" name="Google Shape;274;p26"/>
          <p:cNvSpPr txBox="1">
            <a:spLocks noGrp="1"/>
          </p:cNvSpPr>
          <p:nvPr>
            <p:ph type="body" idx="1"/>
          </p:nvPr>
        </p:nvSpPr>
        <p:spPr>
          <a:xfrm>
            <a:off x="713100" y="2037450"/>
            <a:ext cx="4283400" cy="22734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Char char="●"/>
              <a:defRPr sz="1600"/>
            </a:lvl1pPr>
            <a:lvl2pPr marL="914400" lvl="1" indent="-330200" rtl="0">
              <a:spcBef>
                <a:spcPts val="0"/>
              </a:spcBef>
              <a:spcAft>
                <a:spcPts val="0"/>
              </a:spcAft>
              <a:buSzPts val="1600"/>
              <a:buFont typeface="Nunito Light"/>
              <a:buChar char="○"/>
              <a:defRPr/>
            </a:lvl2pPr>
            <a:lvl3pPr marL="1371600" lvl="2" indent="-323850" rtl="0">
              <a:spcBef>
                <a:spcPts val="0"/>
              </a:spcBef>
              <a:spcAft>
                <a:spcPts val="0"/>
              </a:spcAft>
              <a:buSzPts val="1500"/>
              <a:buFont typeface="Nunito Light"/>
              <a:buChar char="■"/>
              <a:defRPr/>
            </a:lvl3pPr>
            <a:lvl4pPr marL="1828800" lvl="3" indent="-323850" rtl="0">
              <a:spcBef>
                <a:spcPts val="0"/>
              </a:spcBef>
              <a:spcAft>
                <a:spcPts val="0"/>
              </a:spcAft>
              <a:buSzPts val="1500"/>
              <a:buFont typeface="Nunito Light"/>
              <a:buChar char="●"/>
              <a:defRPr/>
            </a:lvl4pPr>
            <a:lvl5pPr marL="2286000" lvl="4" indent="-317500" rtl="0">
              <a:spcBef>
                <a:spcPts val="0"/>
              </a:spcBef>
              <a:spcAft>
                <a:spcPts val="0"/>
              </a:spcAft>
              <a:buSzPts val="1400"/>
              <a:buFont typeface="Nunito Light"/>
              <a:buChar char="○"/>
              <a:defRPr/>
            </a:lvl5pPr>
            <a:lvl6pPr marL="2743200" lvl="5" indent="-317500" rtl="0">
              <a:spcBef>
                <a:spcPts val="0"/>
              </a:spcBef>
              <a:spcAft>
                <a:spcPts val="0"/>
              </a:spcAft>
              <a:buSzPts val="1400"/>
              <a:buFont typeface="Nunito Light"/>
              <a:buChar char="■"/>
              <a:defRPr/>
            </a:lvl6pPr>
            <a:lvl7pPr marL="3200400" lvl="6" indent="-311150" rtl="0">
              <a:spcBef>
                <a:spcPts val="0"/>
              </a:spcBef>
              <a:spcAft>
                <a:spcPts val="0"/>
              </a:spcAft>
              <a:buSzPts val="1300"/>
              <a:buFont typeface="Nunito Light"/>
              <a:buChar char="●"/>
              <a:defRPr/>
            </a:lvl7pPr>
            <a:lvl8pPr marL="3657600" lvl="7" indent="-311150" rtl="0">
              <a:spcBef>
                <a:spcPts val="0"/>
              </a:spcBef>
              <a:spcAft>
                <a:spcPts val="0"/>
              </a:spcAft>
              <a:buSzPts val="1300"/>
              <a:buFont typeface="Nunito Light"/>
              <a:buChar char="○"/>
              <a:defRPr/>
            </a:lvl8pPr>
            <a:lvl9pPr marL="4114800" lvl="8" indent="-317500" rtl="0">
              <a:spcBef>
                <a:spcPts val="0"/>
              </a:spcBef>
              <a:spcAft>
                <a:spcPts val="0"/>
              </a:spcAft>
              <a:buSzPts val="1400"/>
              <a:buFont typeface="Nunito Light"/>
              <a:buChar char="■"/>
              <a:defRPr/>
            </a:lvl9pPr>
          </a:lstStyle>
          <a:p>
            <a:endParaRPr/>
          </a:p>
        </p:txBody>
      </p:sp>
      <p:sp>
        <p:nvSpPr>
          <p:cNvPr id="275" name="Google Shape;275;p26"/>
          <p:cNvSpPr>
            <a:spLocks noGrp="1"/>
          </p:cNvSpPr>
          <p:nvPr>
            <p:ph type="pic" idx="2"/>
          </p:nvPr>
        </p:nvSpPr>
        <p:spPr>
          <a:xfrm rot="-390453">
            <a:off x="6285173" y="-305875"/>
            <a:ext cx="3663504" cy="5681395"/>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2">
  <p:cSld name="CUSTOM_12">
    <p:spTree>
      <p:nvGrpSpPr>
        <p:cNvPr id="1" name="Shape 321"/>
        <p:cNvGrpSpPr/>
        <p:nvPr/>
      </p:nvGrpSpPr>
      <p:grpSpPr>
        <a:xfrm>
          <a:off x="0" y="0"/>
          <a:ext cx="0" cy="0"/>
          <a:chOff x="0" y="0"/>
          <a:chExt cx="0" cy="0"/>
        </a:xfrm>
      </p:grpSpPr>
      <p:pic>
        <p:nvPicPr>
          <p:cNvPr id="322" name="Google Shape;322;p33"/>
          <p:cNvPicPr preferRelativeResize="0"/>
          <p:nvPr/>
        </p:nvPicPr>
        <p:blipFill rotWithShape="1">
          <a:blip r:embed="rId2">
            <a:alphaModFix amt="32000"/>
          </a:blip>
          <a:srcRect l="405" t="444" r="702" b="848"/>
          <a:stretch/>
        </p:blipFill>
        <p:spPr>
          <a:xfrm rot="10800000">
            <a:off x="150" y="0"/>
            <a:ext cx="9165300" cy="5142900"/>
          </a:xfrm>
          <a:prstGeom prst="rect">
            <a:avLst/>
          </a:prstGeom>
          <a:noFill/>
          <a:ln>
            <a:noFill/>
          </a:ln>
        </p:spPr>
      </p:pic>
      <p:pic>
        <p:nvPicPr>
          <p:cNvPr id="323" name="Google Shape;323;p33"/>
          <p:cNvPicPr preferRelativeResize="0"/>
          <p:nvPr/>
        </p:nvPicPr>
        <p:blipFill>
          <a:blip r:embed="rId3">
            <a:alphaModFix/>
          </a:blip>
          <a:stretch>
            <a:fillRect/>
          </a:stretch>
        </p:blipFill>
        <p:spPr>
          <a:xfrm rot="-1603545" flipH="1">
            <a:off x="-6406367" y="330183"/>
            <a:ext cx="12356028" cy="952471"/>
          </a:xfrm>
          <a:prstGeom prst="rect">
            <a:avLst/>
          </a:prstGeom>
          <a:noFill/>
          <a:ln>
            <a:noFill/>
          </a:ln>
          <a:effectLst>
            <a:outerShdw blurRad="214313" dist="171450" dir="5400000" algn="bl" rotWithShape="0">
              <a:srgbClr val="191919">
                <a:alpha val="64000"/>
              </a:srgbClr>
            </a:outerShdw>
          </a:effectLst>
        </p:spPr>
      </p:pic>
      <p:pic>
        <p:nvPicPr>
          <p:cNvPr id="324" name="Google Shape;324;p33"/>
          <p:cNvPicPr preferRelativeResize="0"/>
          <p:nvPr/>
        </p:nvPicPr>
        <p:blipFill>
          <a:blip r:embed="rId4">
            <a:alphaModFix/>
          </a:blip>
          <a:stretch>
            <a:fillRect/>
          </a:stretch>
        </p:blipFill>
        <p:spPr>
          <a:xfrm rot="-1016562" flipH="1">
            <a:off x="-4314927" y="-201287"/>
            <a:ext cx="12272241" cy="946011"/>
          </a:xfrm>
          <a:prstGeom prst="rect">
            <a:avLst/>
          </a:prstGeom>
          <a:noFill/>
          <a:ln>
            <a:noFill/>
          </a:ln>
          <a:effectLst>
            <a:outerShdw blurRad="214313" dist="171450" dir="5400000" algn="bl" rotWithShape="0">
              <a:srgbClr val="191919">
                <a:alpha val="64000"/>
              </a:srgbClr>
            </a:outerShdw>
          </a:effectLst>
        </p:spPr>
      </p:pic>
      <p:sp>
        <p:nvSpPr>
          <p:cNvPr id="325" name="Google Shape;325;p33"/>
          <p:cNvSpPr/>
          <p:nvPr/>
        </p:nvSpPr>
        <p:spPr>
          <a:xfrm flipH="1">
            <a:off x="1425" y="0"/>
            <a:ext cx="9144000" cy="5143500"/>
          </a:xfrm>
          <a:prstGeom prst="rect">
            <a:avLst/>
          </a:prstGeom>
          <a:gradFill>
            <a:gsLst>
              <a:gs pos="0">
                <a:srgbClr val="000000">
                  <a:alpha val="0"/>
                </a:srgbClr>
              </a:gs>
              <a:gs pos="67000">
                <a:srgbClr val="000000">
                  <a:alpha val="0"/>
                </a:srgbClr>
              </a:gs>
              <a:gs pos="100000">
                <a:srgbClr val="000000">
                  <a:alpha val="74901"/>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3"/>
          <p:cNvSpPr txBox="1">
            <a:spLocks noGrp="1"/>
          </p:cNvSpPr>
          <p:nvPr>
            <p:ph type="ctrTitle"/>
          </p:nvPr>
        </p:nvSpPr>
        <p:spPr>
          <a:xfrm>
            <a:off x="2222550" y="539375"/>
            <a:ext cx="4698900" cy="10836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5200"/>
              <a:buNone/>
              <a:defRPr sz="4000" b="0">
                <a:solidFill>
                  <a:schemeClr val="lt2"/>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336"/>
        <p:cNvGrpSpPr/>
        <p:nvPr/>
      </p:nvGrpSpPr>
      <p:grpSpPr>
        <a:xfrm>
          <a:off x="0" y="0"/>
          <a:ext cx="0" cy="0"/>
          <a:chOff x="0" y="0"/>
          <a:chExt cx="0" cy="0"/>
        </a:xfrm>
      </p:grpSpPr>
      <p:pic>
        <p:nvPicPr>
          <p:cNvPr id="337" name="Google Shape;337;p35"/>
          <p:cNvPicPr preferRelativeResize="0"/>
          <p:nvPr/>
        </p:nvPicPr>
        <p:blipFill rotWithShape="1">
          <a:blip r:embed="rId2">
            <a:alphaModFix amt="32000"/>
          </a:blip>
          <a:srcRect l="405" t="444" r="702" b="848"/>
          <a:stretch/>
        </p:blipFill>
        <p:spPr>
          <a:xfrm>
            <a:off x="150" y="600"/>
            <a:ext cx="9165300" cy="5142900"/>
          </a:xfrm>
          <a:prstGeom prst="rect">
            <a:avLst/>
          </a:prstGeom>
          <a:noFill/>
          <a:ln>
            <a:noFill/>
          </a:ln>
        </p:spPr>
      </p:pic>
      <p:pic>
        <p:nvPicPr>
          <p:cNvPr id="338" name="Google Shape;338;p35"/>
          <p:cNvPicPr preferRelativeResize="0"/>
          <p:nvPr/>
        </p:nvPicPr>
        <p:blipFill>
          <a:blip r:embed="rId3">
            <a:alphaModFix/>
          </a:blip>
          <a:stretch>
            <a:fillRect/>
          </a:stretch>
        </p:blipFill>
        <p:spPr>
          <a:xfrm rot="7105373" flipH="1">
            <a:off x="-6326410" y="968626"/>
            <a:ext cx="13068489" cy="1007390"/>
          </a:xfrm>
          <a:prstGeom prst="rect">
            <a:avLst/>
          </a:prstGeom>
          <a:noFill/>
          <a:ln>
            <a:noFill/>
          </a:ln>
          <a:effectLst>
            <a:outerShdw blurRad="214313" dist="171450" dir="5400000" algn="bl" rotWithShape="0">
              <a:srgbClr val="191919">
                <a:alpha val="64000"/>
              </a:srgbClr>
            </a:outerShdw>
          </a:effectLst>
        </p:spPr>
      </p:pic>
      <p:pic>
        <p:nvPicPr>
          <p:cNvPr id="339" name="Google Shape;339;p35"/>
          <p:cNvPicPr preferRelativeResize="0"/>
          <p:nvPr/>
        </p:nvPicPr>
        <p:blipFill>
          <a:blip r:embed="rId4">
            <a:alphaModFix/>
          </a:blip>
          <a:stretch>
            <a:fillRect/>
          </a:stretch>
        </p:blipFill>
        <p:spPr>
          <a:xfrm rot="7789526" flipH="1">
            <a:off x="-4442497" y="347136"/>
            <a:ext cx="12507379" cy="964138"/>
          </a:xfrm>
          <a:prstGeom prst="rect">
            <a:avLst/>
          </a:prstGeom>
          <a:noFill/>
          <a:ln>
            <a:noFill/>
          </a:ln>
          <a:effectLst>
            <a:outerShdw blurRad="214313" dist="171450" dir="5400000" algn="bl" rotWithShape="0">
              <a:srgbClr val="191919">
                <a:alpha val="64000"/>
              </a:srgbClr>
            </a:outerShdw>
          </a:effectLst>
        </p:spPr>
      </p:pic>
      <p:pic>
        <p:nvPicPr>
          <p:cNvPr id="340" name="Google Shape;340;p35"/>
          <p:cNvPicPr preferRelativeResize="0"/>
          <p:nvPr/>
        </p:nvPicPr>
        <p:blipFill>
          <a:blip r:embed="rId5">
            <a:alphaModFix/>
          </a:blip>
          <a:stretch>
            <a:fillRect/>
          </a:stretch>
        </p:blipFill>
        <p:spPr>
          <a:xfrm rot="-6552449" flipH="1">
            <a:off x="-4793087" y="2878139"/>
            <a:ext cx="12272242" cy="946011"/>
          </a:xfrm>
          <a:prstGeom prst="rect">
            <a:avLst/>
          </a:prstGeom>
          <a:noFill/>
          <a:ln>
            <a:noFill/>
          </a:ln>
          <a:effectLst>
            <a:outerShdw blurRad="214313" dist="171450" dir="5400000" algn="bl" rotWithShape="0">
              <a:srgbClr val="191919">
                <a:alpha val="64000"/>
              </a:srgbClr>
            </a:outerShdw>
          </a:effectLst>
        </p:spPr>
      </p:pic>
      <p:sp>
        <p:nvSpPr>
          <p:cNvPr id="341" name="Google Shape;341;p35"/>
          <p:cNvSpPr/>
          <p:nvPr/>
        </p:nvSpPr>
        <p:spPr>
          <a:xfrm rot="10800000" flipH="1">
            <a:off x="20175" y="0"/>
            <a:ext cx="9144000" cy="5143500"/>
          </a:xfrm>
          <a:prstGeom prst="rect">
            <a:avLst/>
          </a:prstGeom>
          <a:gradFill>
            <a:gsLst>
              <a:gs pos="0">
                <a:srgbClr val="000000">
                  <a:alpha val="0"/>
                </a:srgbClr>
              </a:gs>
              <a:gs pos="67000">
                <a:srgbClr val="000000">
                  <a:alpha val="0"/>
                </a:srgbClr>
              </a:gs>
              <a:gs pos="100000">
                <a:srgbClr val="000000">
                  <a:alpha val="74901"/>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2" name="Google Shape;342;p35"/>
          <p:cNvPicPr preferRelativeResize="0"/>
          <p:nvPr/>
        </p:nvPicPr>
        <p:blipFill>
          <a:blip r:embed="rId6">
            <a:alphaModFix/>
          </a:blip>
          <a:stretch>
            <a:fillRect/>
          </a:stretch>
        </p:blipFill>
        <p:spPr>
          <a:xfrm rot="1603545">
            <a:off x="3326030" y="330183"/>
            <a:ext cx="12356028" cy="952471"/>
          </a:xfrm>
          <a:prstGeom prst="rect">
            <a:avLst/>
          </a:prstGeom>
          <a:noFill/>
          <a:ln>
            <a:noFill/>
          </a:ln>
          <a:effectLst>
            <a:outerShdw blurRad="214313" dist="171450" dir="5400000" algn="bl" rotWithShape="0">
              <a:srgbClr val="191919">
                <a:alpha val="64000"/>
              </a:srgbClr>
            </a:outerShdw>
          </a:effectLst>
        </p:spPr>
      </p:pic>
      <p:pic>
        <p:nvPicPr>
          <p:cNvPr id="343" name="Google Shape;343;p35"/>
          <p:cNvPicPr preferRelativeResize="0"/>
          <p:nvPr/>
        </p:nvPicPr>
        <p:blipFill>
          <a:blip r:embed="rId5">
            <a:alphaModFix/>
          </a:blip>
          <a:stretch>
            <a:fillRect/>
          </a:stretch>
        </p:blipFill>
        <p:spPr>
          <a:xfrm rot="1016562">
            <a:off x="1318377" y="-201287"/>
            <a:ext cx="12272241" cy="946011"/>
          </a:xfrm>
          <a:prstGeom prst="rect">
            <a:avLst/>
          </a:prstGeom>
          <a:noFill/>
          <a:ln>
            <a:noFill/>
          </a:ln>
          <a:effectLst>
            <a:outerShdw blurRad="214313" dist="171450" dir="5400000" algn="bl" rotWithShape="0">
              <a:srgbClr val="191919">
                <a:alpha val="64000"/>
              </a:srgbClr>
            </a:outerShdw>
          </a:effectLs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344"/>
        <p:cNvGrpSpPr/>
        <p:nvPr/>
      </p:nvGrpSpPr>
      <p:grpSpPr>
        <a:xfrm>
          <a:off x="0" y="0"/>
          <a:ext cx="0" cy="0"/>
          <a:chOff x="0" y="0"/>
          <a:chExt cx="0" cy="0"/>
        </a:xfrm>
      </p:grpSpPr>
      <p:pic>
        <p:nvPicPr>
          <p:cNvPr id="345" name="Google Shape;345;p36"/>
          <p:cNvPicPr preferRelativeResize="0"/>
          <p:nvPr/>
        </p:nvPicPr>
        <p:blipFill rotWithShape="1">
          <a:blip r:embed="rId2">
            <a:alphaModFix amt="32000"/>
          </a:blip>
          <a:srcRect l="405" t="444" r="702" b="848"/>
          <a:stretch/>
        </p:blipFill>
        <p:spPr>
          <a:xfrm>
            <a:off x="150" y="600"/>
            <a:ext cx="9165300" cy="5142900"/>
          </a:xfrm>
          <a:prstGeom prst="rect">
            <a:avLst/>
          </a:prstGeom>
          <a:noFill/>
          <a:ln>
            <a:noFill/>
          </a:ln>
        </p:spPr>
      </p:pic>
      <p:pic>
        <p:nvPicPr>
          <p:cNvPr id="346" name="Google Shape;346;p36"/>
          <p:cNvPicPr preferRelativeResize="0"/>
          <p:nvPr/>
        </p:nvPicPr>
        <p:blipFill>
          <a:blip r:embed="rId3">
            <a:alphaModFix/>
          </a:blip>
          <a:stretch>
            <a:fillRect/>
          </a:stretch>
        </p:blipFill>
        <p:spPr>
          <a:xfrm rot="-1103368">
            <a:off x="2152096" y="4064618"/>
            <a:ext cx="12272242" cy="946011"/>
          </a:xfrm>
          <a:prstGeom prst="rect">
            <a:avLst/>
          </a:prstGeom>
          <a:noFill/>
          <a:ln>
            <a:noFill/>
          </a:ln>
          <a:effectLst>
            <a:outerShdw blurRad="214313" dist="171450" dir="5400000" algn="bl" rotWithShape="0">
              <a:srgbClr val="191919">
                <a:alpha val="64000"/>
              </a:srgbClr>
            </a:outerShdw>
          </a:effectLst>
        </p:spPr>
      </p:pic>
      <p:pic>
        <p:nvPicPr>
          <p:cNvPr id="347" name="Google Shape;347;p36"/>
          <p:cNvPicPr preferRelativeResize="0"/>
          <p:nvPr/>
        </p:nvPicPr>
        <p:blipFill>
          <a:blip r:embed="rId4">
            <a:alphaModFix/>
          </a:blip>
          <a:stretch>
            <a:fillRect/>
          </a:stretch>
        </p:blipFill>
        <p:spPr>
          <a:xfrm rot="1185179">
            <a:off x="538452" y="-69337"/>
            <a:ext cx="12356029" cy="952470"/>
          </a:xfrm>
          <a:prstGeom prst="rect">
            <a:avLst/>
          </a:prstGeom>
          <a:noFill/>
          <a:ln>
            <a:noFill/>
          </a:ln>
          <a:effectLst>
            <a:outerShdw blurRad="214313" dist="171450" dir="5400000" algn="bl" rotWithShape="0">
              <a:srgbClr val="191919">
                <a:alpha val="64000"/>
              </a:srgbClr>
            </a:outerShdw>
          </a:effectLst>
        </p:spPr>
      </p:pic>
      <p:pic>
        <p:nvPicPr>
          <p:cNvPr id="348" name="Google Shape;348;p36"/>
          <p:cNvPicPr preferRelativeResize="0"/>
          <p:nvPr/>
        </p:nvPicPr>
        <p:blipFill>
          <a:blip r:embed="rId5">
            <a:alphaModFix/>
          </a:blip>
          <a:stretch>
            <a:fillRect/>
          </a:stretch>
        </p:blipFill>
        <p:spPr>
          <a:xfrm rot="4409424">
            <a:off x="-5797922" y="3054714"/>
            <a:ext cx="12197168" cy="940226"/>
          </a:xfrm>
          <a:prstGeom prst="rect">
            <a:avLst/>
          </a:prstGeom>
          <a:noFill/>
          <a:ln>
            <a:noFill/>
          </a:ln>
          <a:effectLst>
            <a:outerShdw blurRad="214313" dist="171450" dir="5400000" algn="bl" rotWithShape="0">
              <a:srgbClr val="191919">
                <a:alpha val="64000"/>
              </a:srgbClr>
            </a:outerShdw>
          </a:effectLst>
        </p:spPr>
      </p:pic>
      <p:pic>
        <p:nvPicPr>
          <p:cNvPr id="349" name="Google Shape;349;p36"/>
          <p:cNvPicPr preferRelativeResize="0"/>
          <p:nvPr/>
        </p:nvPicPr>
        <p:blipFill>
          <a:blip r:embed="rId3">
            <a:alphaModFix/>
          </a:blip>
          <a:stretch>
            <a:fillRect/>
          </a:stretch>
        </p:blipFill>
        <p:spPr>
          <a:xfrm rot="598197">
            <a:off x="-1453716" y="-778995"/>
            <a:ext cx="12272243" cy="946011"/>
          </a:xfrm>
          <a:prstGeom prst="rect">
            <a:avLst/>
          </a:prstGeom>
          <a:noFill/>
          <a:ln>
            <a:noFill/>
          </a:ln>
          <a:effectLst>
            <a:outerShdw blurRad="214313" dist="171450" dir="5400000" algn="bl" rotWithShape="0">
              <a:srgbClr val="191919">
                <a:alpha val="64000"/>
              </a:srgbClr>
            </a:outerShdw>
          </a:effectLst>
        </p:spPr>
      </p:pic>
      <p:sp>
        <p:nvSpPr>
          <p:cNvPr id="350" name="Google Shape;350;p36"/>
          <p:cNvSpPr/>
          <p:nvPr/>
        </p:nvSpPr>
        <p:spPr>
          <a:xfrm rot="10800000" flipH="1">
            <a:off x="20175" y="0"/>
            <a:ext cx="9144000" cy="5143500"/>
          </a:xfrm>
          <a:prstGeom prst="rect">
            <a:avLst/>
          </a:prstGeom>
          <a:gradFill>
            <a:gsLst>
              <a:gs pos="0">
                <a:srgbClr val="000000">
                  <a:alpha val="0"/>
                </a:srgbClr>
              </a:gs>
              <a:gs pos="67000">
                <a:srgbClr val="000000">
                  <a:alpha val="0"/>
                </a:srgbClr>
              </a:gs>
              <a:gs pos="100000">
                <a:srgbClr val="000000">
                  <a:alpha val="74901"/>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383125"/>
            <a:ext cx="7717500" cy="6171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lt1"/>
              </a:buClr>
              <a:buSzPts val="3200"/>
              <a:buFont typeface="Rubik Black"/>
              <a:buNone/>
              <a:defRPr sz="3200">
                <a:solidFill>
                  <a:schemeClr val="lt1"/>
                </a:solidFill>
                <a:latin typeface="Rubik Black"/>
                <a:ea typeface="Rubik Black"/>
                <a:cs typeface="Rubik Black"/>
                <a:sym typeface="Rubik Black"/>
              </a:defRPr>
            </a:lvl1pPr>
            <a:lvl2pPr lvl="1" algn="ctr">
              <a:spcBef>
                <a:spcPts val="0"/>
              </a:spcBef>
              <a:spcAft>
                <a:spcPts val="0"/>
              </a:spcAft>
              <a:buClr>
                <a:schemeClr val="lt1"/>
              </a:buClr>
              <a:buSzPts val="3200"/>
              <a:buFont typeface="Rubik Black"/>
              <a:buNone/>
              <a:defRPr sz="3200">
                <a:solidFill>
                  <a:schemeClr val="lt1"/>
                </a:solidFill>
                <a:latin typeface="Rubik Black"/>
                <a:ea typeface="Rubik Black"/>
                <a:cs typeface="Rubik Black"/>
                <a:sym typeface="Rubik Black"/>
              </a:defRPr>
            </a:lvl2pPr>
            <a:lvl3pPr lvl="2" algn="ctr">
              <a:spcBef>
                <a:spcPts val="0"/>
              </a:spcBef>
              <a:spcAft>
                <a:spcPts val="0"/>
              </a:spcAft>
              <a:buClr>
                <a:schemeClr val="lt1"/>
              </a:buClr>
              <a:buSzPts val="3200"/>
              <a:buFont typeface="Rubik Black"/>
              <a:buNone/>
              <a:defRPr sz="3200">
                <a:solidFill>
                  <a:schemeClr val="lt1"/>
                </a:solidFill>
                <a:latin typeface="Rubik Black"/>
                <a:ea typeface="Rubik Black"/>
                <a:cs typeface="Rubik Black"/>
                <a:sym typeface="Rubik Black"/>
              </a:defRPr>
            </a:lvl3pPr>
            <a:lvl4pPr lvl="3" algn="ctr">
              <a:spcBef>
                <a:spcPts val="0"/>
              </a:spcBef>
              <a:spcAft>
                <a:spcPts val="0"/>
              </a:spcAft>
              <a:buClr>
                <a:schemeClr val="lt1"/>
              </a:buClr>
              <a:buSzPts val="3200"/>
              <a:buFont typeface="Rubik Black"/>
              <a:buNone/>
              <a:defRPr sz="3200">
                <a:solidFill>
                  <a:schemeClr val="lt1"/>
                </a:solidFill>
                <a:latin typeface="Rubik Black"/>
                <a:ea typeface="Rubik Black"/>
                <a:cs typeface="Rubik Black"/>
                <a:sym typeface="Rubik Black"/>
              </a:defRPr>
            </a:lvl4pPr>
            <a:lvl5pPr lvl="4" algn="ctr">
              <a:spcBef>
                <a:spcPts val="0"/>
              </a:spcBef>
              <a:spcAft>
                <a:spcPts val="0"/>
              </a:spcAft>
              <a:buClr>
                <a:schemeClr val="lt1"/>
              </a:buClr>
              <a:buSzPts val="3200"/>
              <a:buFont typeface="Rubik Black"/>
              <a:buNone/>
              <a:defRPr sz="3200">
                <a:solidFill>
                  <a:schemeClr val="lt1"/>
                </a:solidFill>
                <a:latin typeface="Rubik Black"/>
                <a:ea typeface="Rubik Black"/>
                <a:cs typeface="Rubik Black"/>
                <a:sym typeface="Rubik Black"/>
              </a:defRPr>
            </a:lvl5pPr>
            <a:lvl6pPr lvl="5" algn="ctr">
              <a:spcBef>
                <a:spcPts val="0"/>
              </a:spcBef>
              <a:spcAft>
                <a:spcPts val="0"/>
              </a:spcAft>
              <a:buClr>
                <a:schemeClr val="lt1"/>
              </a:buClr>
              <a:buSzPts val="3200"/>
              <a:buFont typeface="Rubik Black"/>
              <a:buNone/>
              <a:defRPr sz="3200">
                <a:solidFill>
                  <a:schemeClr val="lt1"/>
                </a:solidFill>
                <a:latin typeface="Rubik Black"/>
                <a:ea typeface="Rubik Black"/>
                <a:cs typeface="Rubik Black"/>
                <a:sym typeface="Rubik Black"/>
              </a:defRPr>
            </a:lvl6pPr>
            <a:lvl7pPr lvl="6" algn="ctr">
              <a:spcBef>
                <a:spcPts val="0"/>
              </a:spcBef>
              <a:spcAft>
                <a:spcPts val="0"/>
              </a:spcAft>
              <a:buClr>
                <a:schemeClr val="lt1"/>
              </a:buClr>
              <a:buSzPts val="3200"/>
              <a:buFont typeface="Rubik Black"/>
              <a:buNone/>
              <a:defRPr sz="3200">
                <a:solidFill>
                  <a:schemeClr val="lt1"/>
                </a:solidFill>
                <a:latin typeface="Rubik Black"/>
                <a:ea typeface="Rubik Black"/>
                <a:cs typeface="Rubik Black"/>
                <a:sym typeface="Rubik Black"/>
              </a:defRPr>
            </a:lvl7pPr>
            <a:lvl8pPr lvl="7" algn="ctr">
              <a:spcBef>
                <a:spcPts val="0"/>
              </a:spcBef>
              <a:spcAft>
                <a:spcPts val="0"/>
              </a:spcAft>
              <a:buClr>
                <a:schemeClr val="lt1"/>
              </a:buClr>
              <a:buSzPts val="3200"/>
              <a:buFont typeface="Rubik Black"/>
              <a:buNone/>
              <a:defRPr sz="3200">
                <a:solidFill>
                  <a:schemeClr val="lt1"/>
                </a:solidFill>
                <a:latin typeface="Rubik Black"/>
                <a:ea typeface="Rubik Black"/>
                <a:cs typeface="Rubik Black"/>
                <a:sym typeface="Rubik Black"/>
              </a:defRPr>
            </a:lvl8pPr>
            <a:lvl9pPr lvl="8" algn="ctr">
              <a:spcBef>
                <a:spcPts val="0"/>
              </a:spcBef>
              <a:spcAft>
                <a:spcPts val="0"/>
              </a:spcAft>
              <a:buClr>
                <a:schemeClr val="lt1"/>
              </a:buClr>
              <a:buSzPts val="3200"/>
              <a:buFont typeface="Rubik Black"/>
              <a:buNone/>
              <a:defRPr sz="3200">
                <a:solidFill>
                  <a:schemeClr val="lt1"/>
                </a:solidFill>
                <a:latin typeface="Rubik Black"/>
                <a:ea typeface="Rubik Black"/>
                <a:cs typeface="Rubik Black"/>
                <a:sym typeface="Rubik Black"/>
              </a:defRPr>
            </a:lvl9pPr>
          </a:lstStyle>
          <a:p>
            <a:endParaRPr/>
          </a:p>
        </p:txBody>
      </p:sp>
      <p:sp>
        <p:nvSpPr>
          <p:cNvPr id="7" name="Google Shape;7;p1"/>
          <p:cNvSpPr txBox="1">
            <a:spLocks noGrp="1"/>
          </p:cNvSpPr>
          <p:nvPr>
            <p:ph type="body" idx="1"/>
          </p:nvPr>
        </p:nvSpPr>
        <p:spPr>
          <a:xfrm>
            <a:off x="713225" y="1152475"/>
            <a:ext cx="7717500" cy="3455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Darker Grotesque SemiBold"/>
              <a:buChar char="●"/>
              <a:defRPr>
                <a:solidFill>
                  <a:schemeClr val="lt1"/>
                </a:solidFill>
                <a:latin typeface="Darker Grotesque SemiBold"/>
                <a:ea typeface="Darker Grotesque SemiBold"/>
                <a:cs typeface="Darker Grotesque SemiBold"/>
                <a:sym typeface="Darker Grotesque SemiBold"/>
              </a:defRPr>
            </a:lvl1pPr>
            <a:lvl2pPr marL="914400" lvl="1" indent="-317500">
              <a:lnSpc>
                <a:spcPct val="100000"/>
              </a:lnSpc>
              <a:spcBef>
                <a:spcPts val="0"/>
              </a:spcBef>
              <a:spcAft>
                <a:spcPts val="0"/>
              </a:spcAft>
              <a:buClr>
                <a:schemeClr val="lt1"/>
              </a:buClr>
              <a:buSzPts val="1400"/>
              <a:buFont typeface="Darker Grotesque SemiBold"/>
              <a:buChar char="○"/>
              <a:defRPr>
                <a:solidFill>
                  <a:schemeClr val="lt1"/>
                </a:solidFill>
                <a:latin typeface="Darker Grotesque SemiBold"/>
                <a:ea typeface="Darker Grotesque SemiBold"/>
                <a:cs typeface="Darker Grotesque SemiBold"/>
                <a:sym typeface="Darker Grotesque SemiBold"/>
              </a:defRPr>
            </a:lvl2pPr>
            <a:lvl3pPr marL="1371600" lvl="2" indent="-317500">
              <a:lnSpc>
                <a:spcPct val="100000"/>
              </a:lnSpc>
              <a:spcBef>
                <a:spcPts val="0"/>
              </a:spcBef>
              <a:spcAft>
                <a:spcPts val="0"/>
              </a:spcAft>
              <a:buClr>
                <a:schemeClr val="lt1"/>
              </a:buClr>
              <a:buSzPts val="1400"/>
              <a:buFont typeface="Darker Grotesque SemiBold"/>
              <a:buChar char="■"/>
              <a:defRPr>
                <a:solidFill>
                  <a:schemeClr val="lt1"/>
                </a:solidFill>
                <a:latin typeface="Darker Grotesque SemiBold"/>
                <a:ea typeface="Darker Grotesque SemiBold"/>
                <a:cs typeface="Darker Grotesque SemiBold"/>
                <a:sym typeface="Darker Grotesque SemiBold"/>
              </a:defRPr>
            </a:lvl3pPr>
            <a:lvl4pPr marL="1828800" lvl="3" indent="-317500">
              <a:lnSpc>
                <a:spcPct val="100000"/>
              </a:lnSpc>
              <a:spcBef>
                <a:spcPts val="0"/>
              </a:spcBef>
              <a:spcAft>
                <a:spcPts val="0"/>
              </a:spcAft>
              <a:buClr>
                <a:schemeClr val="lt1"/>
              </a:buClr>
              <a:buSzPts val="1400"/>
              <a:buFont typeface="Darker Grotesque SemiBold"/>
              <a:buChar char="●"/>
              <a:defRPr>
                <a:solidFill>
                  <a:schemeClr val="lt1"/>
                </a:solidFill>
                <a:latin typeface="Darker Grotesque SemiBold"/>
                <a:ea typeface="Darker Grotesque SemiBold"/>
                <a:cs typeface="Darker Grotesque SemiBold"/>
                <a:sym typeface="Darker Grotesque SemiBold"/>
              </a:defRPr>
            </a:lvl4pPr>
            <a:lvl5pPr marL="2286000" lvl="4" indent="-317500">
              <a:lnSpc>
                <a:spcPct val="100000"/>
              </a:lnSpc>
              <a:spcBef>
                <a:spcPts val="0"/>
              </a:spcBef>
              <a:spcAft>
                <a:spcPts val="0"/>
              </a:spcAft>
              <a:buClr>
                <a:schemeClr val="lt1"/>
              </a:buClr>
              <a:buSzPts val="1400"/>
              <a:buFont typeface="Darker Grotesque SemiBold"/>
              <a:buChar char="○"/>
              <a:defRPr>
                <a:solidFill>
                  <a:schemeClr val="lt1"/>
                </a:solidFill>
                <a:latin typeface="Darker Grotesque SemiBold"/>
                <a:ea typeface="Darker Grotesque SemiBold"/>
                <a:cs typeface="Darker Grotesque SemiBold"/>
                <a:sym typeface="Darker Grotesque SemiBold"/>
              </a:defRPr>
            </a:lvl5pPr>
            <a:lvl6pPr marL="2743200" lvl="5" indent="-317500">
              <a:lnSpc>
                <a:spcPct val="100000"/>
              </a:lnSpc>
              <a:spcBef>
                <a:spcPts val="0"/>
              </a:spcBef>
              <a:spcAft>
                <a:spcPts val="0"/>
              </a:spcAft>
              <a:buClr>
                <a:schemeClr val="lt1"/>
              </a:buClr>
              <a:buSzPts val="1400"/>
              <a:buFont typeface="Darker Grotesque SemiBold"/>
              <a:buChar char="■"/>
              <a:defRPr>
                <a:solidFill>
                  <a:schemeClr val="lt1"/>
                </a:solidFill>
                <a:latin typeface="Darker Grotesque SemiBold"/>
                <a:ea typeface="Darker Grotesque SemiBold"/>
                <a:cs typeface="Darker Grotesque SemiBold"/>
                <a:sym typeface="Darker Grotesque SemiBold"/>
              </a:defRPr>
            </a:lvl6pPr>
            <a:lvl7pPr marL="3200400" lvl="6" indent="-317500">
              <a:lnSpc>
                <a:spcPct val="100000"/>
              </a:lnSpc>
              <a:spcBef>
                <a:spcPts val="0"/>
              </a:spcBef>
              <a:spcAft>
                <a:spcPts val="0"/>
              </a:spcAft>
              <a:buClr>
                <a:schemeClr val="lt1"/>
              </a:buClr>
              <a:buSzPts val="1400"/>
              <a:buFont typeface="Darker Grotesque SemiBold"/>
              <a:buChar char="●"/>
              <a:defRPr>
                <a:solidFill>
                  <a:schemeClr val="lt1"/>
                </a:solidFill>
                <a:latin typeface="Darker Grotesque SemiBold"/>
                <a:ea typeface="Darker Grotesque SemiBold"/>
                <a:cs typeface="Darker Grotesque SemiBold"/>
                <a:sym typeface="Darker Grotesque SemiBold"/>
              </a:defRPr>
            </a:lvl7pPr>
            <a:lvl8pPr marL="3657600" lvl="7" indent="-317500">
              <a:lnSpc>
                <a:spcPct val="100000"/>
              </a:lnSpc>
              <a:spcBef>
                <a:spcPts val="0"/>
              </a:spcBef>
              <a:spcAft>
                <a:spcPts val="0"/>
              </a:spcAft>
              <a:buClr>
                <a:schemeClr val="lt1"/>
              </a:buClr>
              <a:buSzPts val="1400"/>
              <a:buFont typeface="Darker Grotesque SemiBold"/>
              <a:buChar char="○"/>
              <a:defRPr>
                <a:solidFill>
                  <a:schemeClr val="lt1"/>
                </a:solidFill>
                <a:latin typeface="Darker Grotesque SemiBold"/>
                <a:ea typeface="Darker Grotesque SemiBold"/>
                <a:cs typeface="Darker Grotesque SemiBold"/>
                <a:sym typeface="Darker Grotesque SemiBold"/>
              </a:defRPr>
            </a:lvl8pPr>
            <a:lvl9pPr marL="4114800" lvl="8" indent="-317500">
              <a:lnSpc>
                <a:spcPct val="100000"/>
              </a:lnSpc>
              <a:spcBef>
                <a:spcPts val="0"/>
              </a:spcBef>
              <a:spcAft>
                <a:spcPts val="0"/>
              </a:spcAft>
              <a:buClr>
                <a:schemeClr val="lt1"/>
              </a:buClr>
              <a:buSzPts val="1400"/>
              <a:buFont typeface="Darker Grotesque SemiBold"/>
              <a:buChar char="■"/>
              <a:defRPr>
                <a:solidFill>
                  <a:schemeClr val="lt1"/>
                </a:solidFill>
                <a:latin typeface="Darker Grotesque SemiBold"/>
                <a:ea typeface="Darker Grotesque SemiBold"/>
                <a:cs typeface="Darker Grotesque SemiBold"/>
                <a:sym typeface="Darker Grotesque SemiBol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59" r:id="rId3"/>
    <p:sldLayoutId id="2147483661" r:id="rId4"/>
    <p:sldLayoutId id="2147483672" r:id="rId5"/>
    <p:sldLayoutId id="2147483679" r:id="rId6"/>
    <p:sldLayoutId id="2147483681" r:id="rId7"/>
    <p:sldLayoutId id="2147483682"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6.jp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0"/>
          <p:cNvSpPr txBox="1">
            <a:spLocks noGrp="1"/>
          </p:cNvSpPr>
          <p:nvPr>
            <p:ph type="ctrTitle"/>
          </p:nvPr>
        </p:nvSpPr>
        <p:spPr>
          <a:xfrm>
            <a:off x="1197961" y="733532"/>
            <a:ext cx="5588700" cy="2307900"/>
          </a:xfrm>
          <a:prstGeom prst="rect">
            <a:avLst/>
          </a:prstGeom>
        </p:spPr>
        <p:txBody>
          <a:bodyPr spcFirstLastPara="1" wrap="square" lIns="91425" tIns="91425" rIns="91425" bIns="91425" anchor="b" anchorCtr="0">
            <a:noAutofit/>
          </a:bodyPr>
          <a:lstStyle/>
          <a:p>
            <a:pPr>
              <a:spcAft>
                <a:spcPts val="200"/>
              </a:spcAft>
            </a:pPr>
            <a:r>
              <a:rPr lang="en" dirty="0">
                <a:solidFill>
                  <a:schemeClr val="lt1"/>
                </a:solidFill>
              </a:rPr>
              <a:t>CRIME</a:t>
            </a:r>
            <a:r>
              <a:rPr lang="en" dirty="0"/>
              <a:t> ANALYSIS</a:t>
            </a:r>
            <a:br>
              <a:rPr lang="en" dirty="0"/>
            </a:br>
            <a:br>
              <a:rPr lang="en" dirty="0"/>
            </a:br>
            <a:r>
              <a:rPr lang="en-US" sz="1800" b="1" dirty="0"/>
              <a:t>Big Data Analytics Program</a:t>
            </a:r>
            <a:endParaRPr sz="1800" dirty="0"/>
          </a:p>
        </p:txBody>
      </p:sp>
      <p:sp>
        <p:nvSpPr>
          <p:cNvPr id="362" name="Google Shape;362;p40"/>
          <p:cNvSpPr txBox="1">
            <a:spLocks noGrp="1"/>
          </p:cNvSpPr>
          <p:nvPr>
            <p:ph type="subTitle" idx="1"/>
          </p:nvPr>
        </p:nvSpPr>
        <p:spPr>
          <a:xfrm>
            <a:off x="2307961" y="2845832"/>
            <a:ext cx="4478700" cy="505500"/>
          </a:xfrm>
          <a:prstGeom prst="rect">
            <a:avLst/>
          </a:prstGeom>
        </p:spPr>
        <p:txBody>
          <a:bodyPr spcFirstLastPara="1" wrap="square" lIns="91425" tIns="91425" rIns="91425" bIns="91425" anchor="t" anchorCtr="0">
            <a:noAutofit/>
          </a:bodyPr>
          <a:lstStyle/>
          <a:p>
            <a:r>
              <a:rPr lang="en-US" b="1" dirty="0"/>
              <a:t>Group Status Meeting</a:t>
            </a:r>
          </a:p>
        </p:txBody>
      </p:sp>
      <p:sp>
        <p:nvSpPr>
          <p:cNvPr id="2" name="Google Shape;362;p40">
            <a:extLst>
              <a:ext uri="{FF2B5EF4-FFF2-40B4-BE49-F238E27FC236}">
                <a16:creationId xmlns:a16="http://schemas.microsoft.com/office/drawing/2014/main" id="{D0B93310-3419-9877-1BE9-153B511AE202}"/>
              </a:ext>
            </a:extLst>
          </p:cNvPr>
          <p:cNvSpPr txBox="1">
            <a:spLocks/>
          </p:cNvSpPr>
          <p:nvPr/>
        </p:nvSpPr>
        <p:spPr>
          <a:xfrm>
            <a:off x="5023946" y="3496254"/>
            <a:ext cx="4478700" cy="50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2800"/>
              <a:buFont typeface="Darker Grotesque SemiBold"/>
              <a:buNone/>
              <a:defRPr sz="2000" b="0" i="0" u="none" strike="noStrike" cap="none">
                <a:solidFill>
                  <a:schemeClr val="lt1"/>
                </a:solidFill>
                <a:latin typeface="Darker Grotesque SemiBold"/>
                <a:ea typeface="Darker Grotesque SemiBold"/>
                <a:cs typeface="Darker Grotesque SemiBold"/>
                <a:sym typeface="Darker Grotesque SemiBold"/>
              </a:defRPr>
            </a:lvl1pPr>
            <a:lvl2pPr marL="914400" marR="0" lvl="1" indent="-317500" algn="ctr" rtl="0">
              <a:lnSpc>
                <a:spcPct val="100000"/>
              </a:lnSpc>
              <a:spcBef>
                <a:spcPts val="0"/>
              </a:spcBef>
              <a:spcAft>
                <a:spcPts val="0"/>
              </a:spcAft>
              <a:buClr>
                <a:schemeClr val="lt1"/>
              </a:buClr>
              <a:buSzPts val="2800"/>
              <a:buFont typeface="Darker Grotesque SemiBold"/>
              <a:buNone/>
              <a:defRPr sz="2800" b="0" i="0" u="none" strike="noStrike" cap="none">
                <a:solidFill>
                  <a:schemeClr val="lt1"/>
                </a:solidFill>
                <a:latin typeface="Darker Grotesque SemiBold"/>
                <a:ea typeface="Darker Grotesque SemiBold"/>
                <a:cs typeface="Darker Grotesque SemiBold"/>
                <a:sym typeface="Darker Grotesque SemiBold"/>
              </a:defRPr>
            </a:lvl2pPr>
            <a:lvl3pPr marL="1371600" marR="0" lvl="2" indent="-317500" algn="ctr" rtl="0">
              <a:lnSpc>
                <a:spcPct val="100000"/>
              </a:lnSpc>
              <a:spcBef>
                <a:spcPts val="0"/>
              </a:spcBef>
              <a:spcAft>
                <a:spcPts val="0"/>
              </a:spcAft>
              <a:buClr>
                <a:schemeClr val="lt1"/>
              </a:buClr>
              <a:buSzPts val="2800"/>
              <a:buFont typeface="Darker Grotesque SemiBold"/>
              <a:buNone/>
              <a:defRPr sz="2800" b="0" i="0" u="none" strike="noStrike" cap="none">
                <a:solidFill>
                  <a:schemeClr val="lt1"/>
                </a:solidFill>
                <a:latin typeface="Darker Grotesque SemiBold"/>
                <a:ea typeface="Darker Grotesque SemiBold"/>
                <a:cs typeface="Darker Grotesque SemiBold"/>
                <a:sym typeface="Darker Grotesque SemiBold"/>
              </a:defRPr>
            </a:lvl3pPr>
            <a:lvl4pPr marL="1828800" marR="0" lvl="3" indent="-317500" algn="ctr" rtl="0">
              <a:lnSpc>
                <a:spcPct val="100000"/>
              </a:lnSpc>
              <a:spcBef>
                <a:spcPts val="0"/>
              </a:spcBef>
              <a:spcAft>
                <a:spcPts val="0"/>
              </a:spcAft>
              <a:buClr>
                <a:schemeClr val="lt1"/>
              </a:buClr>
              <a:buSzPts val="2800"/>
              <a:buFont typeface="Darker Grotesque SemiBold"/>
              <a:buNone/>
              <a:defRPr sz="2800" b="0" i="0" u="none" strike="noStrike" cap="none">
                <a:solidFill>
                  <a:schemeClr val="lt1"/>
                </a:solidFill>
                <a:latin typeface="Darker Grotesque SemiBold"/>
                <a:ea typeface="Darker Grotesque SemiBold"/>
                <a:cs typeface="Darker Grotesque SemiBold"/>
                <a:sym typeface="Darker Grotesque SemiBold"/>
              </a:defRPr>
            </a:lvl4pPr>
            <a:lvl5pPr marL="2286000" marR="0" lvl="4" indent="-317500" algn="ctr" rtl="0">
              <a:lnSpc>
                <a:spcPct val="100000"/>
              </a:lnSpc>
              <a:spcBef>
                <a:spcPts val="0"/>
              </a:spcBef>
              <a:spcAft>
                <a:spcPts val="0"/>
              </a:spcAft>
              <a:buClr>
                <a:schemeClr val="lt1"/>
              </a:buClr>
              <a:buSzPts val="2800"/>
              <a:buFont typeface="Darker Grotesque SemiBold"/>
              <a:buNone/>
              <a:defRPr sz="2800" b="0" i="0" u="none" strike="noStrike" cap="none">
                <a:solidFill>
                  <a:schemeClr val="lt1"/>
                </a:solidFill>
                <a:latin typeface="Darker Grotesque SemiBold"/>
                <a:ea typeface="Darker Grotesque SemiBold"/>
                <a:cs typeface="Darker Grotesque SemiBold"/>
                <a:sym typeface="Darker Grotesque SemiBold"/>
              </a:defRPr>
            </a:lvl5pPr>
            <a:lvl6pPr marL="2743200" marR="0" lvl="5" indent="-317500" algn="ctr" rtl="0">
              <a:lnSpc>
                <a:spcPct val="100000"/>
              </a:lnSpc>
              <a:spcBef>
                <a:spcPts val="0"/>
              </a:spcBef>
              <a:spcAft>
                <a:spcPts val="0"/>
              </a:spcAft>
              <a:buClr>
                <a:schemeClr val="lt1"/>
              </a:buClr>
              <a:buSzPts val="2800"/>
              <a:buFont typeface="Darker Grotesque SemiBold"/>
              <a:buNone/>
              <a:defRPr sz="2800" b="0" i="0" u="none" strike="noStrike" cap="none">
                <a:solidFill>
                  <a:schemeClr val="lt1"/>
                </a:solidFill>
                <a:latin typeface="Darker Grotesque SemiBold"/>
                <a:ea typeface="Darker Grotesque SemiBold"/>
                <a:cs typeface="Darker Grotesque SemiBold"/>
                <a:sym typeface="Darker Grotesque SemiBold"/>
              </a:defRPr>
            </a:lvl6pPr>
            <a:lvl7pPr marL="3200400" marR="0" lvl="6" indent="-317500" algn="ctr" rtl="0">
              <a:lnSpc>
                <a:spcPct val="100000"/>
              </a:lnSpc>
              <a:spcBef>
                <a:spcPts val="0"/>
              </a:spcBef>
              <a:spcAft>
                <a:spcPts val="0"/>
              </a:spcAft>
              <a:buClr>
                <a:schemeClr val="lt1"/>
              </a:buClr>
              <a:buSzPts val="2800"/>
              <a:buFont typeface="Darker Grotesque SemiBold"/>
              <a:buNone/>
              <a:defRPr sz="2800" b="0" i="0" u="none" strike="noStrike" cap="none">
                <a:solidFill>
                  <a:schemeClr val="lt1"/>
                </a:solidFill>
                <a:latin typeface="Darker Grotesque SemiBold"/>
                <a:ea typeface="Darker Grotesque SemiBold"/>
                <a:cs typeface="Darker Grotesque SemiBold"/>
                <a:sym typeface="Darker Grotesque SemiBold"/>
              </a:defRPr>
            </a:lvl7pPr>
            <a:lvl8pPr marL="3657600" marR="0" lvl="7" indent="-317500" algn="ctr" rtl="0">
              <a:lnSpc>
                <a:spcPct val="100000"/>
              </a:lnSpc>
              <a:spcBef>
                <a:spcPts val="0"/>
              </a:spcBef>
              <a:spcAft>
                <a:spcPts val="0"/>
              </a:spcAft>
              <a:buClr>
                <a:schemeClr val="lt1"/>
              </a:buClr>
              <a:buSzPts val="2800"/>
              <a:buFont typeface="Darker Grotesque SemiBold"/>
              <a:buNone/>
              <a:defRPr sz="2800" b="0" i="0" u="none" strike="noStrike" cap="none">
                <a:solidFill>
                  <a:schemeClr val="lt1"/>
                </a:solidFill>
                <a:latin typeface="Darker Grotesque SemiBold"/>
                <a:ea typeface="Darker Grotesque SemiBold"/>
                <a:cs typeface="Darker Grotesque SemiBold"/>
                <a:sym typeface="Darker Grotesque SemiBold"/>
              </a:defRPr>
            </a:lvl8pPr>
            <a:lvl9pPr marL="4114800" marR="0" lvl="8" indent="-317500" algn="ctr" rtl="0">
              <a:lnSpc>
                <a:spcPct val="100000"/>
              </a:lnSpc>
              <a:spcBef>
                <a:spcPts val="0"/>
              </a:spcBef>
              <a:spcAft>
                <a:spcPts val="0"/>
              </a:spcAft>
              <a:buClr>
                <a:schemeClr val="lt1"/>
              </a:buClr>
              <a:buSzPts val="2800"/>
              <a:buFont typeface="Darker Grotesque SemiBold"/>
              <a:buNone/>
              <a:defRPr sz="2800" b="0" i="0" u="none" strike="noStrike" cap="none">
                <a:solidFill>
                  <a:schemeClr val="lt1"/>
                </a:solidFill>
                <a:latin typeface="Darker Grotesque SemiBold"/>
                <a:ea typeface="Darker Grotesque SemiBold"/>
                <a:cs typeface="Darker Grotesque SemiBold"/>
                <a:sym typeface="Darker Grotesque SemiBold"/>
              </a:defRPr>
            </a:lvl9pPr>
          </a:lstStyle>
          <a:p>
            <a:br>
              <a:rPr lang="en-US" b="1" dirty="0"/>
            </a:br>
            <a:r>
              <a:rPr lang="en-US" dirty="0"/>
              <a:t>Prepared By:</a:t>
            </a:r>
            <a:r>
              <a:rPr lang="en-US" b="1" dirty="0"/>
              <a:t> Formulators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9" name="Google Shape;379;p42"/>
          <p:cNvSpPr txBox="1">
            <a:spLocks noGrp="1"/>
          </p:cNvSpPr>
          <p:nvPr>
            <p:ph type="ctrTitle"/>
          </p:nvPr>
        </p:nvSpPr>
        <p:spPr>
          <a:xfrm>
            <a:off x="0" y="-15086"/>
            <a:ext cx="4698900" cy="1083600"/>
          </a:xfrm>
          <a:prstGeom prst="rect">
            <a:avLst/>
          </a:prstGeom>
        </p:spPr>
        <p:txBody>
          <a:bodyPr spcFirstLastPara="1" wrap="square" lIns="91425" tIns="91425" rIns="91425" bIns="91425" anchor="t" anchorCtr="0">
            <a:noAutofit/>
          </a:bodyPr>
          <a:lstStyle/>
          <a:p>
            <a:pPr marL="0" lvl="0" indent="0" algn="ctr" rtl="0">
              <a:spcBef>
                <a:spcPts val="0"/>
              </a:spcBef>
              <a:spcAft>
                <a:spcPts val="200"/>
              </a:spcAft>
              <a:buNone/>
            </a:pPr>
            <a:r>
              <a:rPr lang="en" dirty="0">
                <a:solidFill>
                  <a:schemeClr val="lt1"/>
                </a:solidFill>
              </a:rPr>
              <a:t>WORK </a:t>
            </a:r>
            <a:r>
              <a:rPr lang="en" dirty="0"/>
              <a:t>DONE</a:t>
            </a:r>
            <a:endParaRPr dirty="0"/>
          </a:p>
        </p:txBody>
      </p:sp>
      <p:pic>
        <p:nvPicPr>
          <p:cNvPr id="3" name="Picture 2">
            <a:extLst>
              <a:ext uri="{FF2B5EF4-FFF2-40B4-BE49-F238E27FC236}">
                <a16:creationId xmlns:a16="http://schemas.microsoft.com/office/drawing/2014/main" id="{C03F1F2F-990B-F117-82DB-6C305C587D3E}"/>
              </a:ext>
            </a:extLst>
          </p:cNvPr>
          <p:cNvPicPr>
            <a:picLocks noChangeAspect="1"/>
          </p:cNvPicPr>
          <p:nvPr/>
        </p:nvPicPr>
        <p:blipFill>
          <a:blip r:embed="rId3"/>
          <a:stretch>
            <a:fillRect/>
          </a:stretch>
        </p:blipFill>
        <p:spPr>
          <a:xfrm>
            <a:off x="587828" y="692062"/>
            <a:ext cx="6368143" cy="1959140"/>
          </a:xfrm>
          <a:prstGeom prst="rect">
            <a:avLst/>
          </a:prstGeom>
        </p:spPr>
      </p:pic>
      <p:sp>
        <p:nvSpPr>
          <p:cNvPr id="4" name="Google Shape;376;p42">
            <a:extLst>
              <a:ext uri="{FF2B5EF4-FFF2-40B4-BE49-F238E27FC236}">
                <a16:creationId xmlns:a16="http://schemas.microsoft.com/office/drawing/2014/main" id="{F0CAE18B-B669-B4B8-8B06-342AA9A61630}"/>
              </a:ext>
            </a:extLst>
          </p:cNvPr>
          <p:cNvSpPr txBox="1">
            <a:spLocks/>
          </p:cNvSpPr>
          <p:nvPr/>
        </p:nvSpPr>
        <p:spPr>
          <a:xfrm>
            <a:off x="397500" y="3471868"/>
            <a:ext cx="1077686" cy="4934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Rubik Black"/>
              <a:buNone/>
              <a:defRPr sz="5500" b="0" i="0" u="none" strike="noStrike" cap="none">
                <a:solidFill>
                  <a:schemeClr val="lt1"/>
                </a:solidFill>
                <a:latin typeface="Rubik Black"/>
                <a:ea typeface="Rubik Black"/>
                <a:cs typeface="Rubik Black"/>
                <a:sym typeface="Rubik Black"/>
              </a:defRPr>
            </a:lvl1pPr>
            <a:lvl2pPr marR="0" lvl="1" algn="ctr" rtl="0">
              <a:lnSpc>
                <a:spcPct val="100000"/>
              </a:lnSpc>
              <a:spcBef>
                <a:spcPts val="0"/>
              </a:spcBef>
              <a:spcAft>
                <a:spcPts val="0"/>
              </a:spcAft>
              <a:buClr>
                <a:schemeClr val="lt1"/>
              </a:buClr>
              <a:buSzPts val="2400"/>
              <a:buFont typeface="Rubik Black"/>
              <a:buNone/>
              <a:defRPr sz="2400" b="0" i="0" u="none" strike="noStrike" cap="none">
                <a:solidFill>
                  <a:schemeClr val="lt1"/>
                </a:solidFill>
                <a:latin typeface="Rubik Black"/>
                <a:ea typeface="Rubik Black"/>
                <a:cs typeface="Rubik Black"/>
                <a:sym typeface="Rubik Black"/>
              </a:defRPr>
            </a:lvl2pPr>
            <a:lvl3pPr marR="0" lvl="2" algn="ctr" rtl="0">
              <a:lnSpc>
                <a:spcPct val="100000"/>
              </a:lnSpc>
              <a:spcBef>
                <a:spcPts val="0"/>
              </a:spcBef>
              <a:spcAft>
                <a:spcPts val="0"/>
              </a:spcAft>
              <a:buClr>
                <a:schemeClr val="lt1"/>
              </a:buClr>
              <a:buSzPts val="2400"/>
              <a:buFont typeface="Rubik Black"/>
              <a:buNone/>
              <a:defRPr sz="2400" b="0" i="0" u="none" strike="noStrike" cap="none">
                <a:solidFill>
                  <a:schemeClr val="lt1"/>
                </a:solidFill>
                <a:latin typeface="Rubik Black"/>
                <a:ea typeface="Rubik Black"/>
                <a:cs typeface="Rubik Black"/>
                <a:sym typeface="Rubik Black"/>
              </a:defRPr>
            </a:lvl3pPr>
            <a:lvl4pPr marR="0" lvl="3" algn="ctr" rtl="0">
              <a:lnSpc>
                <a:spcPct val="100000"/>
              </a:lnSpc>
              <a:spcBef>
                <a:spcPts val="0"/>
              </a:spcBef>
              <a:spcAft>
                <a:spcPts val="0"/>
              </a:spcAft>
              <a:buClr>
                <a:schemeClr val="lt1"/>
              </a:buClr>
              <a:buSzPts val="2400"/>
              <a:buFont typeface="Rubik Black"/>
              <a:buNone/>
              <a:defRPr sz="2400" b="0" i="0" u="none" strike="noStrike" cap="none">
                <a:solidFill>
                  <a:schemeClr val="lt1"/>
                </a:solidFill>
                <a:latin typeface="Rubik Black"/>
                <a:ea typeface="Rubik Black"/>
                <a:cs typeface="Rubik Black"/>
                <a:sym typeface="Rubik Black"/>
              </a:defRPr>
            </a:lvl4pPr>
            <a:lvl5pPr marR="0" lvl="4" algn="ctr" rtl="0">
              <a:lnSpc>
                <a:spcPct val="100000"/>
              </a:lnSpc>
              <a:spcBef>
                <a:spcPts val="0"/>
              </a:spcBef>
              <a:spcAft>
                <a:spcPts val="0"/>
              </a:spcAft>
              <a:buClr>
                <a:schemeClr val="lt1"/>
              </a:buClr>
              <a:buSzPts val="2400"/>
              <a:buFont typeface="Rubik Black"/>
              <a:buNone/>
              <a:defRPr sz="2400" b="0" i="0" u="none" strike="noStrike" cap="none">
                <a:solidFill>
                  <a:schemeClr val="lt1"/>
                </a:solidFill>
                <a:latin typeface="Rubik Black"/>
                <a:ea typeface="Rubik Black"/>
                <a:cs typeface="Rubik Black"/>
                <a:sym typeface="Rubik Black"/>
              </a:defRPr>
            </a:lvl5pPr>
            <a:lvl6pPr marR="0" lvl="5" algn="ctr" rtl="0">
              <a:lnSpc>
                <a:spcPct val="100000"/>
              </a:lnSpc>
              <a:spcBef>
                <a:spcPts val="0"/>
              </a:spcBef>
              <a:spcAft>
                <a:spcPts val="0"/>
              </a:spcAft>
              <a:buClr>
                <a:schemeClr val="lt1"/>
              </a:buClr>
              <a:buSzPts val="2400"/>
              <a:buFont typeface="Rubik Black"/>
              <a:buNone/>
              <a:defRPr sz="2400" b="0" i="0" u="none" strike="noStrike" cap="none">
                <a:solidFill>
                  <a:schemeClr val="lt1"/>
                </a:solidFill>
                <a:latin typeface="Rubik Black"/>
                <a:ea typeface="Rubik Black"/>
                <a:cs typeface="Rubik Black"/>
                <a:sym typeface="Rubik Black"/>
              </a:defRPr>
            </a:lvl6pPr>
            <a:lvl7pPr marR="0" lvl="6" algn="ctr" rtl="0">
              <a:lnSpc>
                <a:spcPct val="100000"/>
              </a:lnSpc>
              <a:spcBef>
                <a:spcPts val="0"/>
              </a:spcBef>
              <a:spcAft>
                <a:spcPts val="0"/>
              </a:spcAft>
              <a:buClr>
                <a:schemeClr val="lt1"/>
              </a:buClr>
              <a:buSzPts val="2400"/>
              <a:buFont typeface="Rubik Black"/>
              <a:buNone/>
              <a:defRPr sz="2400" b="0" i="0" u="none" strike="noStrike" cap="none">
                <a:solidFill>
                  <a:schemeClr val="lt1"/>
                </a:solidFill>
                <a:latin typeface="Rubik Black"/>
                <a:ea typeface="Rubik Black"/>
                <a:cs typeface="Rubik Black"/>
                <a:sym typeface="Rubik Black"/>
              </a:defRPr>
            </a:lvl7pPr>
            <a:lvl8pPr marR="0" lvl="7" algn="ctr" rtl="0">
              <a:lnSpc>
                <a:spcPct val="100000"/>
              </a:lnSpc>
              <a:spcBef>
                <a:spcPts val="0"/>
              </a:spcBef>
              <a:spcAft>
                <a:spcPts val="0"/>
              </a:spcAft>
              <a:buClr>
                <a:schemeClr val="lt1"/>
              </a:buClr>
              <a:buSzPts val="2400"/>
              <a:buFont typeface="Rubik Black"/>
              <a:buNone/>
              <a:defRPr sz="2400" b="0" i="0" u="none" strike="noStrike" cap="none">
                <a:solidFill>
                  <a:schemeClr val="lt1"/>
                </a:solidFill>
                <a:latin typeface="Rubik Black"/>
                <a:ea typeface="Rubik Black"/>
                <a:cs typeface="Rubik Black"/>
                <a:sym typeface="Rubik Black"/>
              </a:defRPr>
            </a:lvl8pPr>
            <a:lvl9pPr marR="0" lvl="8" algn="ctr" rtl="0">
              <a:lnSpc>
                <a:spcPct val="100000"/>
              </a:lnSpc>
              <a:spcBef>
                <a:spcPts val="0"/>
              </a:spcBef>
              <a:spcAft>
                <a:spcPts val="0"/>
              </a:spcAft>
              <a:buClr>
                <a:schemeClr val="lt1"/>
              </a:buClr>
              <a:buSzPts val="2400"/>
              <a:buFont typeface="Rubik Black"/>
              <a:buNone/>
              <a:defRPr sz="2400" b="0" i="0" u="none" strike="noStrike" cap="none">
                <a:solidFill>
                  <a:schemeClr val="lt1"/>
                </a:solidFill>
                <a:latin typeface="Rubik Black"/>
                <a:ea typeface="Rubik Black"/>
                <a:cs typeface="Rubik Black"/>
                <a:sym typeface="Rubik Black"/>
              </a:defRPr>
            </a:lvl9pPr>
          </a:lstStyle>
          <a:p>
            <a:r>
              <a:rPr lang="en" sz="3600" dirty="0"/>
              <a:t>09</a:t>
            </a:r>
          </a:p>
        </p:txBody>
      </p:sp>
      <p:sp>
        <p:nvSpPr>
          <p:cNvPr id="5" name="Google Shape;378;p42">
            <a:extLst>
              <a:ext uri="{FF2B5EF4-FFF2-40B4-BE49-F238E27FC236}">
                <a16:creationId xmlns:a16="http://schemas.microsoft.com/office/drawing/2014/main" id="{86203886-D6E3-EDD6-2070-7242E828F759}"/>
              </a:ext>
            </a:extLst>
          </p:cNvPr>
          <p:cNvSpPr txBox="1">
            <a:spLocks/>
          </p:cNvSpPr>
          <p:nvPr/>
        </p:nvSpPr>
        <p:spPr>
          <a:xfrm>
            <a:off x="1203173" y="3430704"/>
            <a:ext cx="7940827" cy="63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Darker Grotesque SemiBold"/>
              <a:buNone/>
              <a:defRPr sz="1600" b="0" i="0" u="none" strike="noStrike" cap="none">
                <a:solidFill>
                  <a:schemeClr val="lt1"/>
                </a:solidFill>
                <a:latin typeface="Darker Grotesque SemiBold"/>
                <a:ea typeface="Darker Grotesque SemiBold"/>
                <a:cs typeface="Darker Grotesque SemiBold"/>
                <a:sym typeface="Darker Grotesque SemiBold"/>
              </a:defRPr>
            </a:lvl1pPr>
            <a:lvl2pPr marL="914400" marR="0" lvl="1" indent="-317500" algn="l" rtl="0">
              <a:lnSpc>
                <a:spcPct val="100000"/>
              </a:lnSpc>
              <a:spcBef>
                <a:spcPts val="0"/>
              </a:spcBef>
              <a:spcAft>
                <a:spcPts val="0"/>
              </a:spcAft>
              <a:buClr>
                <a:schemeClr val="lt1"/>
              </a:buClr>
              <a:buSzPts val="1400"/>
              <a:buFont typeface="Darker Grotesque SemiBold"/>
              <a:buNone/>
              <a:defRPr sz="1400" b="0" i="0" u="none" strike="noStrike" cap="none">
                <a:solidFill>
                  <a:schemeClr val="lt1"/>
                </a:solidFill>
                <a:latin typeface="Darker Grotesque SemiBold"/>
                <a:ea typeface="Darker Grotesque SemiBold"/>
                <a:cs typeface="Darker Grotesque SemiBold"/>
                <a:sym typeface="Darker Grotesque SemiBold"/>
              </a:defRPr>
            </a:lvl2pPr>
            <a:lvl3pPr marL="1371600" marR="0" lvl="2" indent="-317500" algn="l" rtl="0">
              <a:lnSpc>
                <a:spcPct val="100000"/>
              </a:lnSpc>
              <a:spcBef>
                <a:spcPts val="0"/>
              </a:spcBef>
              <a:spcAft>
                <a:spcPts val="0"/>
              </a:spcAft>
              <a:buClr>
                <a:schemeClr val="lt1"/>
              </a:buClr>
              <a:buSzPts val="1400"/>
              <a:buFont typeface="Darker Grotesque SemiBold"/>
              <a:buNone/>
              <a:defRPr sz="1400" b="0" i="0" u="none" strike="noStrike" cap="none">
                <a:solidFill>
                  <a:schemeClr val="lt1"/>
                </a:solidFill>
                <a:latin typeface="Darker Grotesque SemiBold"/>
                <a:ea typeface="Darker Grotesque SemiBold"/>
                <a:cs typeface="Darker Grotesque SemiBold"/>
                <a:sym typeface="Darker Grotesque SemiBold"/>
              </a:defRPr>
            </a:lvl3pPr>
            <a:lvl4pPr marL="1828800" marR="0" lvl="3" indent="-317500" algn="l" rtl="0">
              <a:lnSpc>
                <a:spcPct val="100000"/>
              </a:lnSpc>
              <a:spcBef>
                <a:spcPts val="0"/>
              </a:spcBef>
              <a:spcAft>
                <a:spcPts val="0"/>
              </a:spcAft>
              <a:buClr>
                <a:schemeClr val="lt1"/>
              </a:buClr>
              <a:buSzPts val="1400"/>
              <a:buFont typeface="Darker Grotesque SemiBold"/>
              <a:buNone/>
              <a:defRPr sz="1400" b="0" i="0" u="none" strike="noStrike" cap="none">
                <a:solidFill>
                  <a:schemeClr val="lt1"/>
                </a:solidFill>
                <a:latin typeface="Darker Grotesque SemiBold"/>
                <a:ea typeface="Darker Grotesque SemiBold"/>
                <a:cs typeface="Darker Grotesque SemiBold"/>
                <a:sym typeface="Darker Grotesque SemiBold"/>
              </a:defRPr>
            </a:lvl4pPr>
            <a:lvl5pPr marL="2286000" marR="0" lvl="4" indent="-317500" algn="l" rtl="0">
              <a:lnSpc>
                <a:spcPct val="100000"/>
              </a:lnSpc>
              <a:spcBef>
                <a:spcPts val="0"/>
              </a:spcBef>
              <a:spcAft>
                <a:spcPts val="0"/>
              </a:spcAft>
              <a:buClr>
                <a:schemeClr val="lt1"/>
              </a:buClr>
              <a:buSzPts val="1400"/>
              <a:buFont typeface="Darker Grotesque SemiBold"/>
              <a:buNone/>
              <a:defRPr sz="1400" b="0" i="0" u="none" strike="noStrike" cap="none">
                <a:solidFill>
                  <a:schemeClr val="lt1"/>
                </a:solidFill>
                <a:latin typeface="Darker Grotesque SemiBold"/>
                <a:ea typeface="Darker Grotesque SemiBold"/>
                <a:cs typeface="Darker Grotesque SemiBold"/>
                <a:sym typeface="Darker Grotesque SemiBold"/>
              </a:defRPr>
            </a:lvl5pPr>
            <a:lvl6pPr marL="2743200" marR="0" lvl="5" indent="-317500" algn="l" rtl="0">
              <a:lnSpc>
                <a:spcPct val="100000"/>
              </a:lnSpc>
              <a:spcBef>
                <a:spcPts val="0"/>
              </a:spcBef>
              <a:spcAft>
                <a:spcPts val="0"/>
              </a:spcAft>
              <a:buClr>
                <a:schemeClr val="lt1"/>
              </a:buClr>
              <a:buSzPts val="1400"/>
              <a:buFont typeface="Darker Grotesque SemiBold"/>
              <a:buNone/>
              <a:defRPr sz="1400" b="0" i="0" u="none" strike="noStrike" cap="none">
                <a:solidFill>
                  <a:schemeClr val="lt1"/>
                </a:solidFill>
                <a:latin typeface="Darker Grotesque SemiBold"/>
                <a:ea typeface="Darker Grotesque SemiBold"/>
                <a:cs typeface="Darker Grotesque SemiBold"/>
                <a:sym typeface="Darker Grotesque SemiBold"/>
              </a:defRPr>
            </a:lvl6pPr>
            <a:lvl7pPr marL="3200400" marR="0" lvl="6" indent="-317500" algn="l" rtl="0">
              <a:lnSpc>
                <a:spcPct val="100000"/>
              </a:lnSpc>
              <a:spcBef>
                <a:spcPts val="0"/>
              </a:spcBef>
              <a:spcAft>
                <a:spcPts val="0"/>
              </a:spcAft>
              <a:buClr>
                <a:schemeClr val="lt1"/>
              </a:buClr>
              <a:buSzPts val="1400"/>
              <a:buFont typeface="Darker Grotesque SemiBold"/>
              <a:buNone/>
              <a:defRPr sz="1400" b="0" i="0" u="none" strike="noStrike" cap="none">
                <a:solidFill>
                  <a:schemeClr val="lt1"/>
                </a:solidFill>
                <a:latin typeface="Darker Grotesque SemiBold"/>
                <a:ea typeface="Darker Grotesque SemiBold"/>
                <a:cs typeface="Darker Grotesque SemiBold"/>
                <a:sym typeface="Darker Grotesque SemiBold"/>
              </a:defRPr>
            </a:lvl7pPr>
            <a:lvl8pPr marL="3657600" marR="0" lvl="7" indent="-317500" algn="l" rtl="0">
              <a:lnSpc>
                <a:spcPct val="100000"/>
              </a:lnSpc>
              <a:spcBef>
                <a:spcPts val="0"/>
              </a:spcBef>
              <a:spcAft>
                <a:spcPts val="0"/>
              </a:spcAft>
              <a:buClr>
                <a:schemeClr val="lt1"/>
              </a:buClr>
              <a:buSzPts val="1400"/>
              <a:buFont typeface="Darker Grotesque SemiBold"/>
              <a:buNone/>
              <a:defRPr sz="1400" b="0" i="0" u="none" strike="noStrike" cap="none">
                <a:solidFill>
                  <a:schemeClr val="lt1"/>
                </a:solidFill>
                <a:latin typeface="Darker Grotesque SemiBold"/>
                <a:ea typeface="Darker Grotesque SemiBold"/>
                <a:cs typeface="Darker Grotesque SemiBold"/>
                <a:sym typeface="Darker Grotesque SemiBold"/>
              </a:defRPr>
            </a:lvl8pPr>
            <a:lvl9pPr marL="4114800" marR="0" lvl="8" indent="-317500" algn="l" rtl="0">
              <a:lnSpc>
                <a:spcPct val="100000"/>
              </a:lnSpc>
              <a:spcBef>
                <a:spcPts val="0"/>
              </a:spcBef>
              <a:spcAft>
                <a:spcPts val="0"/>
              </a:spcAft>
              <a:buClr>
                <a:schemeClr val="lt1"/>
              </a:buClr>
              <a:buSzPts val="1400"/>
              <a:buFont typeface="Darker Grotesque SemiBold"/>
              <a:buNone/>
              <a:defRPr sz="1400" b="0" i="0" u="none" strike="noStrike" cap="none">
                <a:solidFill>
                  <a:schemeClr val="lt1"/>
                </a:solidFill>
                <a:latin typeface="Darker Grotesque SemiBold"/>
                <a:ea typeface="Darker Grotesque SemiBold"/>
                <a:cs typeface="Darker Grotesque SemiBold"/>
                <a:sym typeface="Darker Grotesque SemiBold"/>
              </a:defRPr>
            </a:lvl9pPr>
          </a:lstStyle>
          <a:p>
            <a:r>
              <a:rPr lang="en-US" sz="1400" b="1" dirty="0">
                <a:solidFill>
                  <a:schemeClr val="tx2"/>
                </a:solidFill>
                <a:latin typeface="+mj-lt"/>
              </a:rPr>
              <a:t>2023-02-09</a:t>
            </a:r>
          </a:p>
          <a:p>
            <a:r>
              <a:rPr lang="en-US" sz="1400" dirty="0">
                <a:latin typeface="+mj-lt"/>
              </a:rPr>
              <a:t>Created classification model using </a:t>
            </a:r>
            <a:r>
              <a:rPr lang="en-US" sz="1400" i="1" dirty="0">
                <a:latin typeface="+mj-lt"/>
              </a:rPr>
              <a:t>Linear Regression</a:t>
            </a:r>
            <a:endParaRPr lang="en-US" sz="1400" dirty="0"/>
          </a:p>
        </p:txBody>
      </p:sp>
      <p:sp>
        <p:nvSpPr>
          <p:cNvPr id="6" name="Google Shape;378;p42">
            <a:extLst>
              <a:ext uri="{FF2B5EF4-FFF2-40B4-BE49-F238E27FC236}">
                <a16:creationId xmlns:a16="http://schemas.microsoft.com/office/drawing/2014/main" id="{01940300-6E6C-7487-2F56-D7A98F444BAA}"/>
              </a:ext>
            </a:extLst>
          </p:cNvPr>
          <p:cNvSpPr txBox="1">
            <a:spLocks/>
          </p:cNvSpPr>
          <p:nvPr/>
        </p:nvSpPr>
        <p:spPr>
          <a:xfrm>
            <a:off x="397500" y="2672400"/>
            <a:ext cx="7940827" cy="63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Darker Grotesque SemiBold"/>
              <a:buNone/>
              <a:defRPr sz="1600" b="0" i="0" u="none" strike="noStrike" cap="none">
                <a:solidFill>
                  <a:schemeClr val="lt1"/>
                </a:solidFill>
                <a:latin typeface="Darker Grotesque SemiBold"/>
                <a:ea typeface="Darker Grotesque SemiBold"/>
                <a:cs typeface="Darker Grotesque SemiBold"/>
                <a:sym typeface="Darker Grotesque SemiBold"/>
              </a:defRPr>
            </a:lvl1pPr>
            <a:lvl2pPr marL="914400" marR="0" lvl="1" indent="-317500" algn="l" rtl="0">
              <a:lnSpc>
                <a:spcPct val="100000"/>
              </a:lnSpc>
              <a:spcBef>
                <a:spcPts val="0"/>
              </a:spcBef>
              <a:spcAft>
                <a:spcPts val="0"/>
              </a:spcAft>
              <a:buClr>
                <a:schemeClr val="lt1"/>
              </a:buClr>
              <a:buSzPts val="1400"/>
              <a:buFont typeface="Darker Grotesque SemiBold"/>
              <a:buNone/>
              <a:defRPr sz="1400" b="0" i="0" u="none" strike="noStrike" cap="none">
                <a:solidFill>
                  <a:schemeClr val="lt1"/>
                </a:solidFill>
                <a:latin typeface="Darker Grotesque SemiBold"/>
                <a:ea typeface="Darker Grotesque SemiBold"/>
                <a:cs typeface="Darker Grotesque SemiBold"/>
                <a:sym typeface="Darker Grotesque SemiBold"/>
              </a:defRPr>
            </a:lvl2pPr>
            <a:lvl3pPr marL="1371600" marR="0" lvl="2" indent="-317500" algn="l" rtl="0">
              <a:lnSpc>
                <a:spcPct val="100000"/>
              </a:lnSpc>
              <a:spcBef>
                <a:spcPts val="0"/>
              </a:spcBef>
              <a:spcAft>
                <a:spcPts val="0"/>
              </a:spcAft>
              <a:buClr>
                <a:schemeClr val="lt1"/>
              </a:buClr>
              <a:buSzPts val="1400"/>
              <a:buFont typeface="Darker Grotesque SemiBold"/>
              <a:buNone/>
              <a:defRPr sz="1400" b="0" i="0" u="none" strike="noStrike" cap="none">
                <a:solidFill>
                  <a:schemeClr val="lt1"/>
                </a:solidFill>
                <a:latin typeface="Darker Grotesque SemiBold"/>
                <a:ea typeface="Darker Grotesque SemiBold"/>
                <a:cs typeface="Darker Grotesque SemiBold"/>
                <a:sym typeface="Darker Grotesque SemiBold"/>
              </a:defRPr>
            </a:lvl3pPr>
            <a:lvl4pPr marL="1828800" marR="0" lvl="3" indent="-317500" algn="l" rtl="0">
              <a:lnSpc>
                <a:spcPct val="100000"/>
              </a:lnSpc>
              <a:spcBef>
                <a:spcPts val="0"/>
              </a:spcBef>
              <a:spcAft>
                <a:spcPts val="0"/>
              </a:spcAft>
              <a:buClr>
                <a:schemeClr val="lt1"/>
              </a:buClr>
              <a:buSzPts val="1400"/>
              <a:buFont typeface="Darker Grotesque SemiBold"/>
              <a:buNone/>
              <a:defRPr sz="1400" b="0" i="0" u="none" strike="noStrike" cap="none">
                <a:solidFill>
                  <a:schemeClr val="lt1"/>
                </a:solidFill>
                <a:latin typeface="Darker Grotesque SemiBold"/>
                <a:ea typeface="Darker Grotesque SemiBold"/>
                <a:cs typeface="Darker Grotesque SemiBold"/>
                <a:sym typeface="Darker Grotesque SemiBold"/>
              </a:defRPr>
            </a:lvl4pPr>
            <a:lvl5pPr marL="2286000" marR="0" lvl="4" indent="-317500" algn="l" rtl="0">
              <a:lnSpc>
                <a:spcPct val="100000"/>
              </a:lnSpc>
              <a:spcBef>
                <a:spcPts val="0"/>
              </a:spcBef>
              <a:spcAft>
                <a:spcPts val="0"/>
              </a:spcAft>
              <a:buClr>
                <a:schemeClr val="lt1"/>
              </a:buClr>
              <a:buSzPts val="1400"/>
              <a:buFont typeface="Darker Grotesque SemiBold"/>
              <a:buNone/>
              <a:defRPr sz="1400" b="0" i="0" u="none" strike="noStrike" cap="none">
                <a:solidFill>
                  <a:schemeClr val="lt1"/>
                </a:solidFill>
                <a:latin typeface="Darker Grotesque SemiBold"/>
                <a:ea typeface="Darker Grotesque SemiBold"/>
                <a:cs typeface="Darker Grotesque SemiBold"/>
                <a:sym typeface="Darker Grotesque SemiBold"/>
              </a:defRPr>
            </a:lvl5pPr>
            <a:lvl6pPr marL="2743200" marR="0" lvl="5" indent="-317500" algn="l" rtl="0">
              <a:lnSpc>
                <a:spcPct val="100000"/>
              </a:lnSpc>
              <a:spcBef>
                <a:spcPts val="0"/>
              </a:spcBef>
              <a:spcAft>
                <a:spcPts val="0"/>
              </a:spcAft>
              <a:buClr>
                <a:schemeClr val="lt1"/>
              </a:buClr>
              <a:buSzPts val="1400"/>
              <a:buFont typeface="Darker Grotesque SemiBold"/>
              <a:buNone/>
              <a:defRPr sz="1400" b="0" i="0" u="none" strike="noStrike" cap="none">
                <a:solidFill>
                  <a:schemeClr val="lt1"/>
                </a:solidFill>
                <a:latin typeface="Darker Grotesque SemiBold"/>
                <a:ea typeface="Darker Grotesque SemiBold"/>
                <a:cs typeface="Darker Grotesque SemiBold"/>
                <a:sym typeface="Darker Grotesque SemiBold"/>
              </a:defRPr>
            </a:lvl6pPr>
            <a:lvl7pPr marL="3200400" marR="0" lvl="6" indent="-317500" algn="l" rtl="0">
              <a:lnSpc>
                <a:spcPct val="100000"/>
              </a:lnSpc>
              <a:spcBef>
                <a:spcPts val="0"/>
              </a:spcBef>
              <a:spcAft>
                <a:spcPts val="0"/>
              </a:spcAft>
              <a:buClr>
                <a:schemeClr val="lt1"/>
              </a:buClr>
              <a:buSzPts val="1400"/>
              <a:buFont typeface="Darker Grotesque SemiBold"/>
              <a:buNone/>
              <a:defRPr sz="1400" b="0" i="0" u="none" strike="noStrike" cap="none">
                <a:solidFill>
                  <a:schemeClr val="lt1"/>
                </a:solidFill>
                <a:latin typeface="Darker Grotesque SemiBold"/>
                <a:ea typeface="Darker Grotesque SemiBold"/>
                <a:cs typeface="Darker Grotesque SemiBold"/>
                <a:sym typeface="Darker Grotesque SemiBold"/>
              </a:defRPr>
            </a:lvl7pPr>
            <a:lvl8pPr marL="3657600" marR="0" lvl="7" indent="-317500" algn="l" rtl="0">
              <a:lnSpc>
                <a:spcPct val="100000"/>
              </a:lnSpc>
              <a:spcBef>
                <a:spcPts val="0"/>
              </a:spcBef>
              <a:spcAft>
                <a:spcPts val="0"/>
              </a:spcAft>
              <a:buClr>
                <a:schemeClr val="lt1"/>
              </a:buClr>
              <a:buSzPts val="1400"/>
              <a:buFont typeface="Darker Grotesque SemiBold"/>
              <a:buNone/>
              <a:defRPr sz="1400" b="0" i="0" u="none" strike="noStrike" cap="none">
                <a:solidFill>
                  <a:schemeClr val="lt1"/>
                </a:solidFill>
                <a:latin typeface="Darker Grotesque SemiBold"/>
                <a:ea typeface="Darker Grotesque SemiBold"/>
                <a:cs typeface="Darker Grotesque SemiBold"/>
                <a:sym typeface="Darker Grotesque SemiBold"/>
              </a:defRPr>
            </a:lvl8pPr>
            <a:lvl9pPr marL="4114800" marR="0" lvl="8" indent="-317500" algn="l" rtl="0">
              <a:lnSpc>
                <a:spcPct val="100000"/>
              </a:lnSpc>
              <a:spcBef>
                <a:spcPts val="0"/>
              </a:spcBef>
              <a:spcAft>
                <a:spcPts val="0"/>
              </a:spcAft>
              <a:buClr>
                <a:schemeClr val="lt1"/>
              </a:buClr>
              <a:buSzPts val="1400"/>
              <a:buFont typeface="Darker Grotesque SemiBold"/>
              <a:buNone/>
              <a:defRPr sz="1400" b="0" i="0" u="none" strike="noStrike" cap="none">
                <a:solidFill>
                  <a:schemeClr val="lt1"/>
                </a:solidFill>
                <a:latin typeface="Darker Grotesque SemiBold"/>
                <a:ea typeface="Darker Grotesque SemiBold"/>
                <a:cs typeface="Darker Grotesque SemiBold"/>
                <a:sym typeface="Darker Grotesque SemiBold"/>
              </a:defRPr>
            </a:lvl9pPr>
          </a:lstStyle>
          <a:p>
            <a:r>
              <a:rPr lang="en-US" sz="1400" dirty="0"/>
              <a:t>Plotting the crime instances across different States to categorize them into </a:t>
            </a:r>
            <a:r>
              <a:rPr lang="en-US" sz="1400" i="1" dirty="0"/>
              <a:t>Safe and Not safe.</a:t>
            </a:r>
            <a:endParaRPr lang="en-US" sz="1400" dirty="0"/>
          </a:p>
        </p:txBody>
      </p:sp>
    </p:spTree>
    <p:extLst>
      <p:ext uri="{BB962C8B-B14F-4D97-AF65-F5344CB8AC3E}">
        <p14:creationId xmlns:p14="http://schemas.microsoft.com/office/powerpoint/2010/main" val="813096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9" name="Google Shape;379;p42"/>
          <p:cNvSpPr txBox="1">
            <a:spLocks noGrp="1"/>
          </p:cNvSpPr>
          <p:nvPr>
            <p:ph type="ctrTitle"/>
          </p:nvPr>
        </p:nvSpPr>
        <p:spPr>
          <a:xfrm>
            <a:off x="0" y="-15086"/>
            <a:ext cx="4698900" cy="1083600"/>
          </a:xfrm>
          <a:prstGeom prst="rect">
            <a:avLst/>
          </a:prstGeom>
        </p:spPr>
        <p:txBody>
          <a:bodyPr spcFirstLastPara="1" wrap="square" lIns="91425" tIns="91425" rIns="91425" bIns="91425" anchor="t" anchorCtr="0">
            <a:noAutofit/>
          </a:bodyPr>
          <a:lstStyle/>
          <a:p>
            <a:pPr marL="0" lvl="0" indent="0" algn="ctr" rtl="0">
              <a:spcBef>
                <a:spcPts val="0"/>
              </a:spcBef>
              <a:spcAft>
                <a:spcPts val="200"/>
              </a:spcAft>
              <a:buNone/>
            </a:pPr>
            <a:r>
              <a:rPr lang="en" dirty="0">
                <a:solidFill>
                  <a:schemeClr val="lt1"/>
                </a:solidFill>
              </a:rPr>
              <a:t>WORK </a:t>
            </a:r>
            <a:r>
              <a:rPr lang="en" dirty="0"/>
              <a:t>DONE</a:t>
            </a:r>
            <a:endParaRPr dirty="0"/>
          </a:p>
        </p:txBody>
      </p:sp>
      <p:sp>
        <p:nvSpPr>
          <p:cNvPr id="5" name="Google Shape;376;p42">
            <a:extLst>
              <a:ext uri="{FF2B5EF4-FFF2-40B4-BE49-F238E27FC236}">
                <a16:creationId xmlns:a16="http://schemas.microsoft.com/office/drawing/2014/main" id="{9F8B6F94-DAAF-29E9-F906-455607F3D08C}"/>
              </a:ext>
            </a:extLst>
          </p:cNvPr>
          <p:cNvSpPr txBox="1">
            <a:spLocks/>
          </p:cNvSpPr>
          <p:nvPr/>
        </p:nvSpPr>
        <p:spPr>
          <a:xfrm>
            <a:off x="130629" y="709740"/>
            <a:ext cx="1077686" cy="4934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Rubik Black"/>
              <a:buNone/>
              <a:defRPr sz="5500" b="0" i="0" u="none" strike="noStrike" cap="none">
                <a:solidFill>
                  <a:schemeClr val="lt1"/>
                </a:solidFill>
                <a:latin typeface="Rubik Black"/>
                <a:ea typeface="Rubik Black"/>
                <a:cs typeface="Rubik Black"/>
                <a:sym typeface="Rubik Black"/>
              </a:defRPr>
            </a:lvl1pPr>
            <a:lvl2pPr marR="0" lvl="1" algn="ctr" rtl="0">
              <a:lnSpc>
                <a:spcPct val="100000"/>
              </a:lnSpc>
              <a:spcBef>
                <a:spcPts val="0"/>
              </a:spcBef>
              <a:spcAft>
                <a:spcPts val="0"/>
              </a:spcAft>
              <a:buClr>
                <a:schemeClr val="lt1"/>
              </a:buClr>
              <a:buSzPts val="2400"/>
              <a:buFont typeface="Rubik Black"/>
              <a:buNone/>
              <a:defRPr sz="2400" b="0" i="0" u="none" strike="noStrike" cap="none">
                <a:solidFill>
                  <a:schemeClr val="lt1"/>
                </a:solidFill>
                <a:latin typeface="Rubik Black"/>
                <a:ea typeface="Rubik Black"/>
                <a:cs typeface="Rubik Black"/>
                <a:sym typeface="Rubik Black"/>
              </a:defRPr>
            </a:lvl2pPr>
            <a:lvl3pPr marR="0" lvl="2" algn="ctr" rtl="0">
              <a:lnSpc>
                <a:spcPct val="100000"/>
              </a:lnSpc>
              <a:spcBef>
                <a:spcPts val="0"/>
              </a:spcBef>
              <a:spcAft>
                <a:spcPts val="0"/>
              </a:spcAft>
              <a:buClr>
                <a:schemeClr val="lt1"/>
              </a:buClr>
              <a:buSzPts val="2400"/>
              <a:buFont typeface="Rubik Black"/>
              <a:buNone/>
              <a:defRPr sz="2400" b="0" i="0" u="none" strike="noStrike" cap="none">
                <a:solidFill>
                  <a:schemeClr val="lt1"/>
                </a:solidFill>
                <a:latin typeface="Rubik Black"/>
                <a:ea typeface="Rubik Black"/>
                <a:cs typeface="Rubik Black"/>
                <a:sym typeface="Rubik Black"/>
              </a:defRPr>
            </a:lvl3pPr>
            <a:lvl4pPr marR="0" lvl="3" algn="ctr" rtl="0">
              <a:lnSpc>
                <a:spcPct val="100000"/>
              </a:lnSpc>
              <a:spcBef>
                <a:spcPts val="0"/>
              </a:spcBef>
              <a:spcAft>
                <a:spcPts val="0"/>
              </a:spcAft>
              <a:buClr>
                <a:schemeClr val="lt1"/>
              </a:buClr>
              <a:buSzPts val="2400"/>
              <a:buFont typeface="Rubik Black"/>
              <a:buNone/>
              <a:defRPr sz="2400" b="0" i="0" u="none" strike="noStrike" cap="none">
                <a:solidFill>
                  <a:schemeClr val="lt1"/>
                </a:solidFill>
                <a:latin typeface="Rubik Black"/>
                <a:ea typeface="Rubik Black"/>
                <a:cs typeface="Rubik Black"/>
                <a:sym typeface="Rubik Black"/>
              </a:defRPr>
            </a:lvl4pPr>
            <a:lvl5pPr marR="0" lvl="4" algn="ctr" rtl="0">
              <a:lnSpc>
                <a:spcPct val="100000"/>
              </a:lnSpc>
              <a:spcBef>
                <a:spcPts val="0"/>
              </a:spcBef>
              <a:spcAft>
                <a:spcPts val="0"/>
              </a:spcAft>
              <a:buClr>
                <a:schemeClr val="lt1"/>
              </a:buClr>
              <a:buSzPts val="2400"/>
              <a:buFont typeface="Rubik Black"/>
              <a:buNone/>
              <a:defRPr sz="2400" b="0" i="0" u="none" strike="noStrike" cap="none">
                <a:solidFill>
                  <a:schemeClr val="lt1"/>
                </a:solidFill>
                <a:latin typeface="Rubik Black"/>
                <a:ea typeface="Rubik Black"/>
                <a:cs typeface="Rubik Black"/>
                <a:sym typeface="Rubik Black"/>
              </a:defRPr>
            </a:lvl5pPr>
            <a:lvl6pPr marR="0" lvl="5" algn="ctr" rtl="0">
              <a:lnSpc>
                <a:spcPct val="100000"/>
              </a:lnSpc>
              <a:spcBef>
                <a:spcPts val="0"/>
              </a:spcBef>
              <a:spcAft>
                <a:spcPts val="0"/>
              </a:spcAft>
              <a:buClr>
                <a:schemeClr val="lt1"/>
              </a:buClr>
              <a:buSzPts val="2400"/>
              <a:buFont typeface="Rubik Black"/>
              <a:buNone/>
              <a:defRPr sz="2400" b="0" i="0" u="none" strike="noStrike" cap="none">
                <a:solidFill>
                  <a:schemeClr val="lt1"/>
                </a:solidFill>
                <a:latin typeface="Rubik Black"/>
                <a:ea typeface="Rubik Black"/>
                <a:cs typeface="Rubik Black"/>
                <a:sym typeface="Rubik Black"/>
              </a:defRPr>
            </a:lvl6pPr>
            <a:lvl7pPr marR="0" lvl="6" algn="ctr" rtl="0">
              <a:lnSpc>
                <a:spcPct val="100000"/>
              </a:lnSpc>
              <a:spcBef>
                <a:spcPts val="0"/>
              </a:spcBef>
              <a:spcAft>
                <a:spcPts val="0"/>
              </a:spcAft>
              <a:buClr>
                <a:schemeClr val="lt1"/>
              </a:buClr>
              <a:buSzPts val="2400"/>
              <a:buFont typeface="Rubik Black"/>
              <a:buNone/>
              <a:defRPr sz="2400" b="0" i="0" u="none" strike="noStrike" cap="none">
                <a:solidFill>
                  <a:schemeClr val="lt1"/>
                </a:solidFill>
                <a:latin typeface="Rubik Black"/>
                <a:ea typeface="Rubik Black"/>
                <a:cs typeface="Rubik Black"/>
                <a:sym typeface="Rubik Black"/>
              </a:defRPr>
            </a:lvl7pPr>
            <a:lvl8pPr marR="0" lvl="7" algn="ctr" rtl="0">
              <a:lnSpc>
                <a:spcPct val="100000"/>
              </a:lnSpc>
              <a:spcBef>
                <a:spcPts val="0"/>
              </a:spcBef>
              <a:spcAft>
                <a:spcPts val="0"/>
              </a:spcAft>
              <a:buClr>
                <a:schemeClr val="lt1"/>
              </a:buClr>
              <a:buSzPts val="2400"/>
              <a:buFont typeface="Rubik Black"/>
              <a:buNone/>
              <a:defRPr sz="2400" b="0" i="0" u="none" strike="noStrike" cap="none">
                <a:solidFill>
                  <a:schemeClr val="lt1"/>
                </a:solidFill>
                <a:latin typeface="Rubik Black"/>
                <a:ea typeface="Rubik Black"/>
                <a:cs typeface="Rubik Black"/>
                <a:sym typeface="Rubik Black"/>
              </a:defRPr>
            </a:lvl8pPr>
            <a:lvl9pPr marR="0" lvl="8" algn="ctr" rtl="0">
              <a:lnSpc>
                <a:spcPct val="100000"/>
              </a:lnSpc>
              <a:spcBef>
                <a:spcPts val="0"/>
              </a:spcBef>
              <a:spcAft>
                <a:spcPts val="0"/>
              </a:spcAft>
              <a:buClr>
                <a:schemeClr val="lt1"/>
              </a:buClr>
              <a:buSzPts val="2400"/>
              <a:buFont typeface="Rubik Black"/>
              <a:buNone/>
              <a:defRPr sz="2400" b="0" i="0" u="none" strike="noStrike" cap="none">
                <a:solidFill>
                  <a:schemeClr val="lt1"/>
                </a:solidFill>
                <a:latin typeface="Rubik Black"/>
                <a:ea typeface="Rubik Black"/>
                <a:cs typeface="Rubik Black"/>
                <a:sym typeface="Rubik Black"/>
              </a:defRPr>
            </a:lvl9pPr>
          </a:lstStyle>
          <a:p>
            <a:r>
              <a:rPr lang="en" sz="3600" dirty="0"/>
              <a:t>10</a:t>
            </a:r>
          </a:p>
        </p:txBody>
      </p:sp>
      <p:sp>
        <p:nvSpPr>
          <p:cNvPr id="8" name="TextBox 7">
            <a:extLst>
              <a:ext uri="{FF2B5EF4-FFF2-40B4-BE49-F238E27FC236}">
                <a16:creationId xmlns:a16="http://schemas.microsoft.com/office/drawing/2014/main" id="{2E6BDF02-36E3-2622-1B29-D68C48E46159}"/>
              </a:ext>
            </a:extLst>
          </p:cNvPr>
          <p:cNvSpPr txBox="1"/>
          <p:nvPr/>
        </p:nvSpPr>
        <p:spPr>
          <a:xfrm>
            <a:off x="938366" y="709740"/>
            <a:ext cx="8683112" cy="523220"/>
          </a:xfrm>
          <a:prstGeom prst="rect">
            <a:avLst/>
          </a:prstGeom>
          <a:noFill/>
        </p:spPr>
        <p:txBody>
          <a:bodyPr wrap="square">
            <a:spAutoFit/>
          </a:bodyPr>
          <a:lstStyle/>
          <a:p>
            <a:r>
              <a:rPr lang="en-US" sz="1400" b="1" dirty="0">
                <a:solidFill>
                  <a:schemeClr val="tx2"/>
                </a:solidFill>
                <a:latin typeface="+mj-lt"/>
              </a:rPr>
              <a:t>2023-02-21</a:t>
            </a:r>
          </a:p>
          <a:p>
            <a:r>
              <a:rPr lang="en-US" dirty="0">
                <a:solidFill>
                  <a:schemeClr val="bg1"/>
                </a:solidFill>
                <a:latin typeface="+mj-lt"/>
              </a:rPr>
              <a:t>Create Decision Tree Regression Model in Rapid Miner Studio</a:t>
            </a:r>
            <a:endParaRPr lang="en-US" sz="1400" dirty="0">
              <a:solidFill>
                <a:schemeClr val="bg1"/>
              </a:solidFill>
            </a:endParaRPr>
          </a:p>
        </p:txBody>
      </p:sp>
      <p:sp>
        <p:nvSpPr>
          <p:cNvPr id="11" name="TextBox 10">
            <a:extLst>
              <a:ext uri="{FF2B5EF4-FFF2-40B4-BE49-F238E27FC236}">
                <a16:creationId xmlns:a16="http://schemas.microsoft.com/office/drawing/2014/main" id="{0A9DC264-2F67-1BC3-EB07-33664DD84292}"/>
              </a:ext>
            </a:extLst>
          </p:cNvPr>
          <p:cNvSpPr txBox="1"/>
          <p:nvPr/>
        </p:nvSpPr>
        <p:spPr>
          <a:xfrm>
            <a:off x="130629" y="1470174"/>
            <a:ext cx="938366" cy="646331"/>
          </a:xfrm>
          <a:prstGeom prst="rect">
            <a:avLst/>
          </a:prstGeom>
          <a:noFill/>
        </p:spPr>
        <p:txBody>
          <a:bodyPr wrap="square">
            <a:spAutoFit/>
          </a:bodyPr>
          <a:lstStyle/>
          <a:p>
            <a:r>
              <a:rPr lang="en" sz="3600" dirty="0">
                <a:solidFill>
                  <a:schemeClr val="bg1"/>
                </a:solidFill>
                <a:latin typeface="Rubik Black" panose="020B0604020202020204" charset="-79"/>
                <a:cs typeface="Rubik Black" panose="020B0604020202020204" charset="-79"/>
              </a:rPr>
              <a:t>11</a:t>
            </a:r>
          </a:p>
        </p:txBody>
      </p:sp>
      <p:sp>
        <p:nvSpPr>
          <p:cNvPr id="13" name="TextBox 12">
            <a:extLst>
              <a:ext uri="{FF2B5EF4-FFF2-40B4-BE49-F238E27FC236}">
                <a16:creationId xmlns:a16="http://schemas.microsoft.com/office/drawing/2014/main" id="{7F244E44-C543-E66B-B51B-F9ED6BB96FC9}"/>
              </a:ext>
            </a:extLst>
          </p:cNvPr>
          <p:cNvSpPr txBox="1"/>
          <p:nvPr/>
        </p:nvSpPr>
        <p:spPr>
          <a:xfrm>
            <a:off x="938366" y="1531729"/>
            <a:ext cx="8683112" cy="523220"/>
          </a:xfrm>
          <a:prstGeom prst="rect">
            <a:avLst/>
          </a:prstGeom>
          <a:noFill/>
        </p:spPr>
        <p:txBody>
          <a:bodyPr wrap="square">
            <a:spAutoFit/>
          </a:bodyPr>
          <a:lstStyle/>
          <a:p>
            <a:r>
              <a:rPr lang="en-US" sz="1400" b="1" dirty="0">
                <a:solidFill>
                  <a:schemeClr val="tx2"/>
                </a:solidFill>
                <a:latin typeface="+mj-lt"/>
              </a:rPr>
              <a:t>2023-02-26</a:t>
            </a:r>
          </a:p>
          <a:p>
            <a:r>
              <a:rPr lang="en-US" dirty="0">
                <a:solidFill>
                  <a:schemeClr val="bg1"/>
                </a:solidFill>
                <a:latin typeface="+mj-lt"/>
              </a:rPr>
              <a:t>Create Linear Regression Model using Python Programming</a:t>
            </a:r>
            <a:endParaRPr lang="en-US" sz="1400" dirty="0">
              <a:solidFill>
                <a:schemeClr val="bg1"/>
              </a:solidFill>
            </a:endParaRPr>
          </a:p>
        </p:txBody>
      </p:sp>
      <p:pic>
        <p:nvPicPr>
          <p:cNvPr id="6" name="Picture 5" descr="Graphical user interface, text, application, email&#10;&#10;Description automatically generated">
            <a:extLst>
              <a:ext uri="{FF2B5EF4-FFF2-40B4-BE49-F238E27FC236}">
                <a16:creationId xmlns:a16="http://schemas.microsoft.com/office/drawing/2014/main" id="{1DE7E849-EA6F-7408-0B07-590169DF211A}"/>
              </a:ext>
            </a:extLst>
          </p:cNvPr>
          <p:cNvPicPr>
            <a:picLocks noChangeAspect="1"/>
          </p:cNvPicPr>
          <p:nvPr/>
        </p:nvPicPr>
        <p:blipFill>
          <a:blip r:embed="rId3"/>
          <a:stretch>
            <a:fillRect/>
          </a:stretch>
        </p:blipFill>
        <p:spPr>
          <a:xfrm>
            <a:off x="4698900" y="2116504"/>
            <a:ext cx="4142301" cy="2983354"/>
          </a:xfrm>
          <a:prstGeom prst="rect">
            <a:avLst/>
          </a:prstGeom>
        </p:spPr>
      </p:pic>
      <p:pic>
        <p:nvPicPr>
          <p:cNvPr id="2" name="Picture 1" descr="Chart, scatter chart&#10;&#10;Description automatically generated">
            <a:extLst>
              <a:ext uri="{FF2B5EF4-FFF2-40B4-BE49-F238E27FC236}">
                <a16:creationId xmlns:a16="http://schemas.microsoft.com/office/drawing/2014/main" id="{CAC62C9A-92AF-57F1-976B-614ACC3D544D}"/>
              </a:ext>
            </a:extLst>
          </p:cNvPr>
          <p:cNvPicPr>
            <a:picLocks noChangeAspect="1"/>
          </p:cNvPicPr>
          <p:nvPr/>
        </p:nvPicPr>
        <p:blipFill>
          <a:blip r:embed="rId4"/>
          <a:stretch>
            <a:fillRect/>
          </a:stretch>
        </p:blipFill>
        <p:spPr>
          <a:xfrm>
            <a:off x="448057" y="2116504"/>
            <a:ext cx="4123943" cy="2773903"/>
          </a:xfrm>
          <a:prstGeom prst="rect">
            <a:avLst/>
          </a:prstGeom>
        </p:spPr>
      </p:pic>
    </p:spTree>
    <p:extLst>
      <p:ext uri="{BB962C8B-B14F-4D97-AF65-F5344CB8AC3E}">
        <p14:creationId xmlns:p14="http://schemas.microsoft.com/office/powerpoint/2010/main" val="3081801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9" name="Google Shape;379;p42"/>
          <p:cNvSpPr txBox="1">
            <a:spLocks noGrp="1"/>
          </p:cNvSpPr>
          <p:nvPr>
            <p:ph type="ctrTitle"/>
          </p:nvPr>
        </p:nvSpPr>
        <p:spPr>
          <a:xfrm>
            <a:off x="0" y="-15086"/>
            <a:ext cx="4698900" cy="1083600"/>
          </a:xfrm>
          <a:prstGeom prst="rect">
            <a:avLst/>
          </a:prstGeom>
        </p:spPr>
        <p:txBody>
          <a:bodyPr spcFirstLastPara="1" wrap="square" lIns="91425" tIns="91425" rIns="91425" bIns="91425" anchor="t" anchorCtr="0">
            <a:noAutofit/>
          </a:bodyPr>
          <a:lstStyle/>
          <a:p>
            <a:pPr marL="0" lvl="0" indent="0" algn="ctr" rtl="0">
              <a:spcBef>
                <a:spcPts val="0"/>
              </a:spcBef>
              <a:spcAft>
                <a:spcPts val="200"/>
              </a:spcAft>
              <a:buNone/>
            </a:pPr>
            <a:r>
              <a:rPr lang="en" dirty="0">
                <a:solidFill>
                  <a:schemeClr val="lt1"/>
                </a:solidFill>
              </a:rPr>
              <a:t>WORK </a:t>
            </a:r>
            <a:r>
              <a:rPr lang="en" dirty="0"/>
              <a:t>DONE</a:t>
            </a:r>
            <a:endParaRPr dirty="0"/>
          </a:p>
        </p:txBody>
      </p:sp>
      <p:pic>
        <p:nvPicPr>
          <p:cNvPr id="17" name="Picture 16" descr="Map&#10;&#10;Description automatically generated">
            <a:extLst>
              <a:ext uri="{FF2B5EF4-FFF2-40B4-BE49-F238E27FC236}">
                <a16:creationId xmlns:a16="http://schemas.microsoft.com/office/drawing/2014/main" id="{460A493C-C01B-812C-E7AD-53EF7BCB31FE}"/>
              </a:ext>
            </a:extLst>
          </p:cNvPr>
          <p:cNvPicPr>
            <a:picLocks noChangeAspect="1"/>
          </p:cNvPicPr>
          <p:nvPr/>
        </p:nvPicPr>
        <p:blipFill>
          <a:blip r:embed="rId3"/>
          <a:stretch>
            <a:fillRect/>
          </a:stretch>
        </p:blipFill>
        <p:spPr>
          <a:xfrm>
            <a:off x="221061" y="1639696"/>
            <a:ext cx="4193839" cy="2518542"/>
          </a:xfrm>
          <a:prstGeom prst="rect">
            <a:avLst/>
          </a:prstGeom>
        </p:spPr>
      </p:pic>
      <p:pic>
        <p:nvPicPr>
          <p:cNvPr id="19" name="Picture 18" descr="Chart&#10;&#10;Description automatically generated">
            <a:extLst>
              <a:ext uri="{FF2B5EF4-FFF2-40B4-BE49-F238E27FC236}">
                <a16:creationId xmlns:a16="http://schemas.microsoft.com/office/drawing/2014/main" id="{0E6ABE9A-E27B-B473-77EF-8DBB7C51CDD9}"/>
              </a:ext>
            </a:extLst>
          </p:cNvPr>
          <p:cNvPicPr>
            <a:picLocks noChangeAspect="1"/>
          </p:cNvPicPr>
          <p:nvPr/>
        </p:nvPicPr>
        <p:blipFill>
          <a:blip r:embed="rId4"/>
          <a:stretch>
            <a:fillRect/>
          </a:stretch>
        </p:blipFill>
        <p:spPr>
          <a:xfrm>
            <a:off x="4511719" y="2196808"/>
            <a:ext cx="4411220" cy="2760809"/>
          </a:xfrm>
          <a:prstGeom prst="rect">
            <a:avLst/>
          </a:prstGeom>
        </p:spPr>
      </p:pic>
      <p:sp>
        <p:nvSpPr>
          <p:cNvPr id="2" name="Google Shape;378;p42">
            <a:extLst>
              <a:ext uri="{FF2B5EF4-FFF2-40B4-BE49-F238E27FC236}">
                <a16:creationId xmlns:a16="http://schemas.microsoft.com/office/drawing/2014/main" id="{6F9CFC02-2E80-C35C-CD0C-51159A84F12A}"/>
              </a:ext>
            </a:extLst>
          </p:cNvPr>
          <p:cNvSpPr txBox="1">
            <a:spLocks/>
          </p:cNvSpPr>
          <p:nvPr/>
        </p:nvSpPr>
        <p:spPr>
          <a:xfrm>
            <a:off x="1146021" y="694745"/>
            <a:ext cx="7940827" cy="11972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Darker Grotesque SemiBold"/>
              <a:buNone/>
              <a:defRPr sz="1600" b="0" i="0" u="none" strike="noStrike" cap="none">
                <a:solidFill>
                  <a:schemeClr val="lt1"/>
                </a:solidFill>
                <a:latin typeface="Darker Grotesque SemiBold"/>
                <a:ea typeface="Darker Grotesque SemiBold"/>
                <a:cs typeface="Darker Grotesque SemiBold"/>
                <a:sym typeface="Darker Grotesque SemiBold"/>
              </a:defRPr>
            </a:lvl1pPr>
            <a:lvl2pPr marL="914400" marR="0" lvl="1" indent="-317500" algn="l" rtl="0">
              <a:lnSpc>
                <a:spcPct val="100000"/>
              </a:lnSpc>
              <a:spcBef>
                <a:spcPts val="0"/>
              </a:spcBef>
              <a:spcAft>
                <a:spcPts val="0"/>
              </a:spcAft>
              <a:buClr>
                <a:schemeClr val="lt1"/>
              </a:buClr>
              <a:buSzPts val="1400"/>
              <a:buFont typeface="Darker Grotesque SemiBold"/>
              <a:buNone/>
              <a:defRPr sz="1400" b="0" i="0" u="none" strike="noStrike" cap="none">
                <a:solidFill>
                  <a:schemeClr val="lt1"/>
                </a:solidFill>
                <a:latin typeface="Darker Grotesque SemiBold"/>
                <a:ea typeface="Darker Grotesque SemiBold"/>
                <a:cs typeface="Darker Grotesque SemiBold"/>
                <a:sym typeface="Darker Grotesque SemiBold"/>
              </a:defRPr>
            </a:lvl2pPr>
            <a:lvl3pPr marL="1371600" marR="0" lvl="2" indent="-317500" algn="l" rtl="0">
              <a:lnSpc>
                <a:spcPct val="100000"/>
              </a:lnSpc>
              <a:spcBef>
                <a:spcPts val="0"/>
              </a:spcBef>
              <a:spcAft>
                <a:spcPts val="0"/>
              </a:spcAft>
              <a:buClr>
                <a:schemeClr val="lt1"/>
              </a:buClr>
              <a:buSzPts val="1400"/>
              <a:buFont typeface="Darker Grotesque SemiBold"/>
              <a:buNone/>
              <a:defRPr sz="1400" b="0" i="0" u="none" strike="noStrike" cap="none">
                <a:solidFill>
                  <a:schemeClr val="lt1"/>
                </a:solidFill>
                <a:latin typeface="Darker Grotesque SemiBold"/>
                <a:ea typeface="Darker Grotesque SemiBold"/>
                <a:cs typeface="Darker Grotesque SemiBold"/>
                <a:sym typeface="Darker Grotesque SemiBold"/>
              </a:defRPr>
            </a:lvl3pPr>
            <a:lvl4pPr marL="1828800" marR="0" lvl="3" indent="-317500" algn="l" rtl="0">
              <a:lnSpc>
                <a:spcPct val="100000"/>
              </a:lnSpc>
              <a:spcBef>
                <a:spcPts val="0"/>
              </a:spcBef>
              <a:spcAft>
                <a:spcPts val="0"/>
              </a:spcAft>
              <a:buClr>
                <a:schemeClr val="lt1"/>
              </a:buClr>
              <a:buSzPts val="1400"/>
              <a:buFont typeface="Darker Grotesque SemiBold"/>
              <a:buNone/>
              <a:defRPr sz="1400" b="0" i="0" u="none" strike="noStrike" cap="none">
                <a:solidFill>
                  <a:schemeClr val="lt1"/>
                </a:solidFill>
                <a:latin typeface="Darker Grotesque SemiBold"/>
                <a:ea typeface="Darker Grotesque SemiBold"/>
                <a:cs typeface="Darker Grotesque SemiBold"/>
                <a:sym typeface="Darker Grotesque SemiBold"/>
              </a:defRPr>
            </a:lvl4pPr>
            <a:lvl5pPr marL="2286000" marR="0" lvl="4" indent="-317500" algn="l" rtl="0">
              <a:lnSpc>
                <a:spcPct val="100000"/>
              </a:lnSpc>
              <a:spcBef>
                <a:spcPts val="0"/>
              </a:spcBef>
              <a:spcAft>
                <a:spcPts val="0"/>
              </a:spcAft>
              <a:buClr>
                <a:schemeClr val="lt1"/>
              </a:buClr>
              <a:buSzPts val="1400"/>
              <a:buFont typeface="Darker Grotesque SemiBold"/>
              <a:buNone/>
              <a:defRPr sz="1400" b="0" i="0" u="none" strike="noStrike" cap="none">
                <a:solidFill>
                  <a:schemeClr val="lt1"/>
                </a:solidFill>
                <a:latin typeface="Darker Grotesque SemiBold"/>
                <a:ea typeface="Darker Grotesque SemiBold"/>
                <a:cs typeface="Darker Grotesque SemiBold"/>
                <a:sym typeface="Darker Grotesque SemiBold"/>
              </a:defRPr>
            </a:lvl5pPr>
            <a:lvl6pPr marL="2743200" marR="0" lvl="5" indent="-317500" algn="l" rtl="0">
              <a:lnSpc>
                <a:spcPct val="100000"/>
              </a:lnSpc>
              <a:spcBef>
                <a:spcPts val="0"/>
              </a:spcBef>
              <a:spcAft>
                <a:spcPts val="0"/>
              </a:spcAft>
              <a:buClr>
                <a:schemeClr val="lt1"/>
              </a:buClr>
              <a:buSzPts val="1400"/>
              <a:buFont typeface="Darker Grotesque SemiBold"/>
              <a:buNone/>
              <a:defRPr sz="1400" b="0" i="0" u="none" strike="noStrike" cap="none">
                <a:solidFill>
                  <a:schemeClr val="lt1"/>
                </a:solidFill>
                <a:latin typeface="Darker Grotesque SemiBold"/>
                <a:ea typeface="Darker Grotesque SemiBold"/>
                <a:cs typeface="Darker Grotesque SemiBold"/>
                <a:sym typeface="Darker Grotesque SemiBold"/>
              </a:defRPr>
            </a:lvl6pPr>
            <a:lvl7pPr marL="3200400" marR="0" lvl="6" indent="-317500" algn="l" rtl="0">
              <a:lnSpc>
                <a:spcPct val="100000"/>
              </a:lnSpc>
              <a:spcBef>
                <a:spcPts val="0"/>
              </a:spcBef>
              <a:spcAft>
                <a:spcPts val="0"/>
              </a:spcAft>
              <a:buClr>
                <a:schemeClr val="lt1"/>
              </a:buClr>
              <a:buSzPts val="1400"/>
              <a:buFont typeface="Darker Grotesque SemiBold"/>
              <a:buNone/>
              <a:defRPr sz="1400" b="0" i="0" u="none" strike="noStrike" cap="none">
                <a:solidFill>
                  <a:schemeClr val="lt1"/>
                </a:solidFill>
                <a:latin typeface="Darker Grotesque SemiBold"/>
                <a:ea typeface="Darker Grotesque SemiBold"/>
                <a:cs typeface="Darker Grotesque SemiBold"/>
                <a:sym typeface="Darker Grotesque SemiBold"/>
              </a:defRPr>
            </a:lvl7pPr>
            <a:lvl8pPr marL="3657600" marR="0" lvl="7" indent="-317500" algn="l" rtl="0">
              <a:lnSpc>
                <a:spcPct val="100000"/>
              </a:lnSpc>
              <a:spcBef>
                <a:spcPts val="0"/>
              </a:spcBef>
              <a:spcAft>
                <a:spcPts val="0"/>
              </a:spcAft>
              <a:buClr>
                <a:schemeClr val="lt1"/>
              </a:buClr>
              <a:buSzPts val="1400"/>
              <a:buFont typeface="Darker Grotesque SemiBold"/>
              <a:buNone/>
              <a:defRPr sz="1400" b="0" i="0" u="none" strike="noStrike" cap="none">
                <a:solidFill>
                  <a:schemeClr val="lt1"/>
                </a:solidFill>
                <a:latin typeface="Darker Grotesque SemiBold"/>
                <a:ea typeface="Darker Grotesque SemiBold"/>
                <a:cs typeface="Darker Grotesque SemiBold"/>
                <a:sym typeface="Darker Grotesque SemiBold"/>
              </a:defRPr>
            </a:lvl8pPr>
            <a:lvl9pPr marL="4114800" marR="0" lvl="8" indent="-317500" algn="l" rtl="0">
              <a:lnSpc>
                <a:spcPct val="100000"/>
              </a:lnSpc>
              <a:spcBef>
                <a:spcPts val="0"/>
              </a:spcBef>
              <a:spcAft>
                <a:spcPts val="0"/>
              </a:spcAft>
              <a:buClr>
                <a:schemeClr val="lt1"/>
              </a:buClr>
              <a:buSzPts val="1400"/>
              <a:buFont typeface="Darker Grotesque SemiBold"/>
              <a:buNone/>
              <a:defRPr sz="1400" b="0" i="0" u="none" strike="noStrike" cap="none">
                <a:solidFill>
                  <a:schemeClr val="lt1"/>
                </a:solidFill>
                <a:latin typeface="Darker Grotesque SemiBold"/>
                <a:ea typeface="Darker Grotesque SemiBold"/>
                <a:cs typeface="Darker Grotesque SemiBold"/>
                <a:sym typeface="Darker Grotesque SemiBold"/>
              </a:defRPr>
            </a:lvl9pPr>
          </a:lstStyle>
          <a:p>
            <a:r>
              <a:rPr lang="en-US" sz="1400" b="1" dirty="0">
                <a:solidFill>
                  <a:schemeClr val="tx2"/>
                </a:solidFill>
                <a:latin typeface="+mj-lt"/>
              </a:rPr>
              <a:t>2023-02-14</a:t>
            </a:r>
          </a:p>
          <a:p>
            <a:r>
              <a:rPr lang="en-US" sz="1400" dirty="0">
                <a:latin typeface="+mj-lt"/>
              </a:rPr>
              <a:t>Using the Python in-built library Matplotlib, the refined hotspots were identified.</a:t>
            </a:r>
            <a:endParaRPr lang="en-US" sz="1400" dirty="0"/>
          </a:p>
        </p:txBody>
      </p:sp>
      <p:sp>
        <p:nvSpPr>
          <p:cNvPr id="3" name="Google Shape;376;p42">
            <a:extLst>
              <a:ext uri="{FF2B5EF4-FFF2-40B4-BE49-F238E27FC236}">
                <a16:creationId xmlns:a16="http://schemas.microsoft.com/office/drawing/2014/main" id="{AEE1C5A4-ADCD-22E0-590D-93FFEBD8B29D}"/>
              </a:ext>
            </a:extLst>
          </p:cNvPr>
          <p:cNvSpPr txBox="1">
            <a:spLocks/>
          </p:cNvSpPr>
          <p:nvPr/>
        </p:nvSpPr>
        <p:spPr>
          <a:xfrm>
            <a:off x="332019" y="799884"/>
            <a:ext cx="1077686" cy="4934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Rubik Black"/>
              <a:buNone/>
              <a:defRPr sz="5500" b="0" i="0" u="none" strike="noStrike" cap="none">
                <a:solidFill>
                  <a:schemeClr val="lt1"/>
                </a:solidFill>
                <a:latin typeface="Rubik Black"/>
                <a:ea typeface="Rubik Black"/>
                <a:cs typeface="Rubik Black"/>
                <a:sym typeface="Rubik Black"/>
              </a:defRPr>
            </a:lvl1pPr>
            <a:lvl2pPr marR="0" lvl="1" algn="ctr" rtl="0">
              <a:lnSpc>
                <a:spcPct val="100000"/>
              </a:lnSpc>
              <a:spcBef>
                <a:spcPts val="0"/>
              </a:spcBef>
              <a:spcAft>
                <a:spcPts val="0"/>
              </a:spcAft>
              <a:buClr>
                <a:schemeClr val="lt1"/>
              </a:buClr>
              <a:buSzPts val="2400"/>
              <a:buFont typeface="Rubik Black"/>
              <a:buNone/>
              <a:defRPr sz="2400" b="0" i="0" u="none" strike="noStrike" cap="none">
                <a:solidFill>
                  <a:schemeClr val="lt1"/>
                </a:solidFill>
                <a:latin typeface="Rubik Black"/>
                <a:ea typeface="Rubik Black"/>
                <a:cs typeface="Rubik Black"/>
                <a:sym typeface="Rubik Black"/>
              </a:defRPr>
            </a:lvl2pPr>
            <a:lvl3pPr marR="0" lvl="2" algn="ctr" rtl="0">
              <a:lnSpc>
                <a:spcPct val="100000"/>
              </a:lnSpc>
              <a:spcBef>
                <a:spcPts val="0"/>
              </a:spcBef>
              <a:spcAft>
                <a:spcPts val="0"/>
              </a:spcAft>
              <a:buClr>
                <a:schemeClr val="lt1"/>
              </a:buClr>
              <a:buSzPts val="2400"/>
              <a:buFont typeface="Rubik Black"/>
              <a:buNone/>
              <a:defRPr sz="2400" b="0" i="0" u="none" strike="noStrike" cap="none">
                <a:solidFill>
                  <a:schemeClr val="lt1"/>
                </a:solidFill>
                <a:latin typeface="Rubik Black"/>
                <a:ea typeface="Rubik Black"/>
                <a:cs typeface="Rubik Black"/>
                <a:sym typeface="Rubik Black"/>
              </a:defRPr>
            </a:lvl3pPr>
            <a:lvl4pPr marR="0" lvl="3" algn="ctr" rtl="0">
              <a:lnSpc>
                <a:spcPct val="100000"/>
              </a:lnSpc>
              <a:spcBef>
                <a:spcPts val="0"/>
              </a:spcBef>
              <a:spcAft>
                <a:spcPts val="0"/>
              </a:spcAft>
              <a:buClr>
                <a:schemeClr val="lt1"/>
              </a:buClr>
              <a:buSzPts val="2400"/>
              <a:buFont typeface="Rubik Black"/>
              <a:buNone/>
              <a:defRPr sz="2400" b="0" i="0" u="none" strike="noStrike" cap="none">
                <a:solidFill>
                  <a:schemeClr val="lt1"/>
                </a:solidFill>
                <a:latin typeface="Rubik Black"/>
                <a:ea typeface="Rubik Black"/>
                <a:cs typeface="Rubik Black"/>
                <a:sym typeface="Rubik Black"/>
              </a:defRPr>
            </a:lvl4pPr>
            <a:lvl5pPr marR="0" lvl="4" algn="ctr" rtl="0">
              <a:lnSpc>
                <a:spcPct val="100000"/>
              </a:lnSpc>
              <a:spcBef>
                <a:spcPts val="0"/>
              </a:spcBef>
              <a:spcAft>
                <a:spcPts val="0"/>
              </a:spcAft>
              <a:buClr>
                <a:schemeClr val="lt1"/>
              </a:buClr>
              <a:buSzPts val="2400"/>
              <a:buFont typeface="Rubik Black"/>
              <a:buNone/>
              <a:defRPr sz="2400" b="0" i="0" u="none" strike="noStrike" cap="none">
                <a:solidFill>
                  <a:schemeClr val="lt1"/>
                </a:solidFill>
                <a:latin typeface="Rubik Black"/>
                <a:ea typeface="Rubik Black"/>
                <a:cs typeface="Rubik Black"/>
                <a:sym typeface="Rubik Black"/>
              </a:defRPr>
            </a:lvl5pPr>
            <a:lvl6pPr marR="0" lvl="5" algn="ctr" rtl="0">
              <a:lnSpc>
                <a:spcPct val="100000"/>
              </a:lnSpc>
              <a:spcBef>
                <a:spcPts val="0"/>
              </a:spcBef>
              <a:spcAft>
                <a:spcPts val="0"/>
              </a:spcAft>
              <a:buClr>
                <a:schemeClr val="lt1"/>
              </a:buClr>
              <a:buSzPts val="2400"/>
              <a:buFont typeface="Rubik Black"/>
              <a:buNone/>
              <a:defRPr sz="2400" b="0" i="0" u="none" strike="noStrike" cap="none">
                <a:solidFill>
                  <a:schemeClr val="lt1"/>
                </a:solidFill>
                <a:latin typeface="Rubik Black"/>
                <a:ea typeface="Rubik Black"/>
                <a:cs typeface="Rubik Black"/>
                <a:sym typeface="Rubik Black"/>
              </a:defRPr>
            </a:lvl6pPr>
            <a:lvl7pPr marR="0" lvl="6" algn="ctr" rtl="0">
              <a:lnSpc>
                <a:spcPct val="100000"/>
              </a:lnSpc>
              <a:spcBef>
                <a:spcPts val="0"/>
              </a:spcBef>
              <a:spcAft>
                <a:spcPts val="0"/>
              </a:spcAft>
              <a:buClr>
                <a:schemeClr val="lt1"/>
              </a:buClr>
              <a:buSzPts val="2400"/>
              <a:buFont typeface="Rubik Black"/>
              <a:buNone/>
              <a:defRPr sz="2400" b="0" i="0" u="none" strike="noStrike" cap="none">
                <a:solidFill>
                  <a:schemeClr val="lt1"/>
                </a:solidFill>
                <a:latin typeface="Rubik Black"/>
                <a:ea typeface="Rubik Black"/>
                <a:cs typeface="Rubik Black"/>
                <a:sym typeface="Rubik Black"/>
              </a:defRPr>
            </a:lvl7pPr>
            <a:lvl8pPr marR="0" lvl="7" algn="ctr" rtl="0">
              <a:lnSpc>
                <a:spcPct val="100000"/>
              </a:lnSpc>
              <a:spcBef>
                <a:spcPts val="0"/>
              </a:spcBef>
              <a:spcAft>
                <a:spcPts val="0"/>
              </a:spcAft>
              <a:buClr>
                <a:schemeClr val="lt1"/>
              </a:buClr>
              <a:buSzPts val="2400"/>
              <a:buFont typeface="Rubik Black"/>
              <a:buNone/>
              <a:defRPr sz="2400" b="0" i="0" u="none" strike="noStrike" cap="none">
                <a:solidFill>
                  <a:schemeClr val="lt1"/>
                </a:solidFill>
                <a:latin typeface="Rubik Black"/>
                <a:ea typeface="Rubik Black"/>
                <a:cs typeface="Rubik Black"/>
                <a:sym typeface="Rubik Black"/>
              </a:defRPr>
            </a:lvl8pPr>
            <a:lvl9pPr marR="0" lvl="8" algn="ctr" rtl="0">
              <a:lnSpc>
                <a:spcPct val="100000"/>
              </a:lnSpc>
              <a:spcBef>
                <a:spcPts val="0"/>
              </a:spcBef>
              <a:spcAft>
                <a:spcPts val="0"/>
              </a:spcAft>
              <a:buClr>
                <a:schemeClr val="lt1"/>
              </a:buClr>
              <a:buSzPts val="2400"/>
              <a:buFont typeface="Rubik Black"/>
              <a:buNone/>
              <a:defRPr sz="2400" b="0" i="0" u="none" strike="noStrike" cap="none">
                <a:solidFill>
                  <a:schemeClr val="lt1"/>
                </a:solidFill>
                <a:latin typeface="Rubik Black"/>
                <a:ea typeface="Rubik Black"/>
                <a:cs typeface="Rubik Black"/>
                <a:sym typeface="Rubik Black"/>
              </a:defRPr>
            </a:lvl9pPr>
          </a:lstStyle>
          <a:p>
            <a:r>
              <a:rPr lang="en" sz="3600" dirty="0"/>
              <a:t>12</a:t>
            </a:r>
          </a:p>
        </p:txBody>
      </p:sp>
    </p:spTree>
    <p:extLst>
      <p:ext uri="{BB962C8B-B14F-4D97-AF65-F5344CB8AC3E}">
        <p14:creationId xmlns:p14="http://schemas.microsoft.com/office/powerpoint/2010/main" val="3478072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9" name="Google Shape;379;p42"/>
          <p:cNvSpPr txBox="1">
            <a:spLocks noGrp="1"/>
          </p:cNvSpPr>
          <p:nvPr>
            <p:ph type="ctrTitle"/>
          </p:nvPr>
        </p:nvSpPr>
        <p:spPr>
          <a:xfrm>
            <a:off x="0" y="-15086"/>
            <a:ext cx="4698900" cy="1083600"/>
          </a:xfrm>
          <a:prstGeom prst="rect">
            <a:avLst/>
          </a:prstGeom>
        </p:spPr>
        <p:txBody>
          <a:bodyPr spcFirstLastPara="1" wrap="square" lIns="91425" tIns="91425" rIns="91425" bIns="91425" anchor="t" anchorCtr="0">
            <a:noAutofit/>
          </a:bodyPr>
          <a:lstStyle/>
          <a:p>
            <a:pPr marL="0" lvl="0" indent="0" algn="ctr" rtl="0">
              <a:spcBef>
                <a:spcPts val="0"/>
              </a:spcBef>
              <a:spcAft>
                <a:spcPts val="200"/>
              </a:spcAft>
              <a:buNone/>
            </a:pPr>
            <a:r>
              <a:rPr lang="en" dirty="0">
                <a:solidFill>
                  <a:schemeClr val="lt1"/>
                </a:solidFill>
              </a:rPr>
              <a:t>WORK </a:t>
            </a:r>
            <a:r>
              <a:rPr lang="en" dirty="0"/>
              <a:t>DONE</a:t>
            </a:r>
            <a:endParaRPr dirty="0"/>
          </a:p>
        </p:txBody>
      </p:sp>
      <p:sp>
        <p:nvSpPr>
          <p:cNvPr id="2" name="TextBox 1">
            <a:extLst>
              <a:ext uri="{FF2B5EF4-FFF2-40B4-BE49-F238E27FC236}">
                <a16:creationId xmlns:a16="http://schemas.microsoft.com/office/drawing/2014/main" id="{1C7D08BD-8A8B-7512-1695-CCBE52DDC3FC}"/>
              </a:ext>
            </a:extLst>
          </p:cNvPr>
          <p:cNvSpPr txBox="1"/>
          <p:nvPr/>
        </p:nvSpPr>
        <p:spPr>
          <a:xfrm>
            <a:off x="469183" y="653790"/>
            <a:ext cx="938366" cy="646331"/>
          </a:xfrm>
          <a:prstGeom prst="rect">
            <a:avLst/>
          </a:prstGeom>
          <a:noFill/>
        </p:spPr>
        <p:txBody>
          <a:bodyPr wrap="square">
            <a:spAutoFit/>
          </a:bodyPr>
          <a:lstStyle/>
          <a:p>
            <a:r>
              <a:rPr lang="en" sz="3600" dirty="0">
                <a:solidFill>
                  <a:schemeClr val="bg1"/>
                </a:solidFill>
                <a:latin typeface="Rubik Black" panose="020B0604020202020204" charset="-79"/>
                <a:cs typeface="Rubik Black" panose="020B0604020202020204" charset="-79"/>
              </a:rPr>
              <a:t>13</a:t>
            </a:r>
          </a:p>
        </p:txBody>
      </p:sp>
      <p:sp>
        <p:nvSpPr>
          <p:cNvPr id="4" name="TextBox 3">
            <a:extLst>
              <a:ext uri="{FF2B5EF4-FFF2-40B4-BE49-F238E27FC236}">
                <a16:creationId xmlns:a16="http://schemas.microsoft.com/office/drawing/2014/main" id="{A3E1A236-F689-57D7-A2C5-4EC6190DA845}"/>
              </a:ext>
            </a:extLst>
          </p:cNvPr>
          <p:cNvSpPr txBox="1"/>
          <p:nvPr/>
        </p:nvSpPr>
        <p:spPr>
          <a:xfrm>
            <a:off x="1281266" y="715345"/>
            <a:ext cx="8683112" cy="523220"/>
          </a:xfrm>
          <a:prstGeom prst="rect">
            <a:avLst/>
          </a:prstGeom>
          <a:noFill/>
        </p:spPr>
        <p:txBody>
          <a:bodyPr wrap="square">
            <a:spAutoFit/>
          </a:bodyPr>
          <a:lstStyle/>
          <a:p>
            <a:r>
              <a:rPr lang="en-US" sz="1400" b="1" dirty="0">
                <a:solidFill>
                  <a:schemeClr val="tx2"/>
                </a:solidFill>
                <a:latin typeface="+mj-lt"/>
              </a:rPr>
              <a:t>2023-02-26</a:t>
            </a:r>
          </a:p>
          <a:p>
            <a:r>
              <a:rPr lang="en-US" dirty="0">
                <a:solidFill>
                  <a:schemeClr val="bg1"/>
                </a:solidFill>
                <a:latin typeface="+mj-lt"/>
              </a:rPr>
              <a:t>Create Logistic Regression Model using Python Programming</a:t>
            </a:r>
            <a:endParaRPr lang="en-US" sz="1400" dirty="0">
              <a:solidFill>
                <a:schemeClr val="bg1"/>
              </a:solidFill>
            </a:endParaRPr>
          </a:p>
        </p:txBody>
      </p:sp>
      <p:pic>
        <p:nvPicPr>
          <p:cNvPr id="5" name="Picture 4" descr="Chart, histogram">
            <a:extLst>
              <a:ext uri="{FF2B5EF4-FFF2-40B4-BE49-F238E27FC236}">
                <a16:creationId xmlns:a16="http://schemas.microsoft.com/office/drawing/2014/main" id="{199F9868-5D5A-99B0-9E04-46E31047EF8D}"/>
              </a:ext>
            </a:extLst>
          </p:cNvPr>
          <p:cNvPicPr>
            <a:picLocks noChangeAspect="1"/>
          </p:cNvPicPr>
          <p:nvPr/>
        </p:nvPicPr>
        <p:blipFill>
          <a:blip r:embed="rId3"/>
          <a:stretch>
            <a:fillRect/>
          </a:stretch>
        </p:blipFill>
        <p:spPr>
          <a:xfrm>
            <a:off x="623779" y="1300120"/>
            <a:ext cx="3753078" cy="1761487"/>
          </a:xfrm>
          <a:prstGeom prst="rect">
            <a:avLst/>
          </a:prstGeom>
        </p:spPr>
      </p:pic>
      <p:pic>
        <p:nvPicPr>
          <p:cNvPr id="6" name="Picture 5" descr="Graphical user interface, text, email&#10;&#10;Description automatically generated">
            <a:extLst>
              <a:ext uri="{FF2B5EF4-FFF2-40B4-BE49-F238E27FC236}">
                <a16:creationId xmlns:a16="http://schemas.microsoft.com/office/drawing/2014/main" id="{C1055E0B-E237-2D2B-4E5F-692C529CFCB8}"/>
              </a:ext>
            </a:extLst>
          </p:cNvPr>
          <p:cNvPicPr>
            <a:picLocks noChangeAspect="1"/>
          </p:cNvPicPr>
          <p:nvPr/>
        </p:nvPicPr>
        <p:blipFill>
          <a:blip r:embed="rId4"/>
          <a:stretch>
            <a:fillRect/>
          </a:stretch>
        </p:blipFill>
        <p:spPr>
          <a:xfrm>
            <a:off x="3394047" y="3144979"/>
            <a:ext cx="5749953" cy="1880004"/>
          </a:xfrm>
          <a:prstGeom prst="rect">
            <a:avLst/>
          </a:prstGeom>
        </p:spPr>
      </p:pic>
    </p:spTree>
    <p:extLst>
      <p:ext uri="{BB962C8B-B14F-4D97-AF65-F5344CB8AC3E}">
        <p14:creationId xmlns:p14="http://schemas.microsoft.com/office/powerpoint/2010/main" val="38985124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9" name="Google Shape;379;p42"/>
          <p:cNvSpPr txBox="1">
            <a:spLocks noGrp="1"/>
          </p:cNvSpPr>
          <p:nvPr>
            <p:ph type="ctrTitle"/>
          </p:nvPr>
        </p:nvSpPr>
        <p:spPr>
          <a:xfrm>
            <a:off x="0" y="-15086"/>
            <a:ext cx="4698900" cy="1083600"/>
          </a:xfrm>
          <a:prstGeom prst="rect">
            <a:avLst/>
          </a:prstGeom>
        </p:spPr>
        <p:txBody>
          <a:bodyPr spcFirstLastPara="1" wrap="square" lIns="91425" tIns="91425" rIns="91425" bIns="91425" anchor="t" anchorCtr="0">
            <a:noAutofit/>
          </a:bodyPr>
          <a:lstStyle/>
          <a:p>
            <a:pPr marL="0" lvl="0" indent="0" algn="ctr" rtl="0">
              <a:spcBef>
                <a:spcPts val="0"/>
              </a:spcBef>
              <a:spcAft>
                <a:spcPts val="200"/>
              </a:spcAft>
              <a:buNone/>
            </a:pPr>
            <a:r>
              <a:rPr lang="en" dirty="0">
                <a:solidFill>
                  <a:schemeClr val="lt1"/>
                </a:solidFill>
              </a:rPr>
              <a:t>WORK </a:t>
            </a:r>
            <a:r>
              <a:rPr lang="en" dirty="0"/>
              <a:t>DONE</a:t>
            </a:r>
            <a:endParaRPr dirty="0"/>
          </a:p>
        </p:txBody>
      </p:sp>
      <p:pic>
        <p:nvPicPr>
          <p:cNvPr id="3" name="Picture 2">
            <a:extLst>
              <a:ext uri="{FF2B5EF4-FFF2-40B4-BE49-F238E27FC236}">
                <a16:creationId xmlns:a16="http://schemas.microsoft.com/office/drawing/2014/main" id="{D2D99989-C640-6666-1D94-5AEE7ED39ADD}"/>
              </a:ext>
            </a:extLst>
          </p:cNvPr>
          <p:cNvPicPr>
            <a:picLocks noChangeAspect="1"/>
          </p:cNvPicPr>
          <p:nvPr/>
        </p:nvPicPr>
        <p:blipFill>
          <a:blip r:embed="rId3"/>
          <a:stretch>
            <a:fillRect/>
          </a:stretch>
        </p:blipFill>
        <p:spPr>
          <a:xfrm>
            <a:off x="118399" y="1068514"/>
            <a:ext cx="5141086" cy="4000114"/>
          </a:xfrm>
          <a:prstGeom prst="rect">
            <a:avLst/>
          </a:prstGeom>
        </p:spPr>
      </p:pic>
      <p:pic>
        <p:nvPicPr>
          <p:cNvPr id="5" name="Picture 4">
            <a:extLst>
              <a:ext uri="{FF2B5EF4-FFF2-40B4-BE49-F238E27FC236}">
                <a16:creationId xmlns:a16="http://schemas.microsoft.com/office/drawing/2014/main" id="{324E530E-7886-443D-9DA2-49DDC72D2AC0}"/>
              </a:ext>
            </a:extLst>
          </p:cNvPr>
          <p:cNvPicPr>
            <a:picLocks noChangeAspect="1"/>
          </p:cNvPicPr>
          <p:nvPr/>
        </p:nvPicPr>
        <p:blipFill>
          <a:blip r:embed="rId4"/>
          <a:stretch>
            <a:fillRect/>
          </a:stretch>
        </p:blipFill>
        <p:spPr>
          <a:xfrm>
            <a:off x="5394214" y="1011363"/>
            <a:ext cx="3344053" cy="2736044"/>
          </a:xfrm>
          <a:prstGeom prst="rect">
            <a:avLst/>
          </a:prstGeom>
        </p:spPr>
      </p:pic>
      <p:sp>
        <p:nvSpPr>
          <p:cNvPr id="2" name="TextBox 1">
            <a:extLst>
              <a:ext uri="{FF2B5EF4-FFF2-40B4-BE49-F238E27FC236}">
                <a16:creationId xmlns:a16="http://schemas.microsoft.com/office/drawing/2014/main" id="{7105B2FC-6B58-479C-B0E3-B4FD3DF59284}"/>
              </a:ext>
            </a:extLst>
          </p:cNvPr>
          <p:cNvSpPr txBox="1"/>
          <p:nvPr/>
        </p:nvSpPr>
        <p:spPr>
          <a:xfrm>
            <a:off x="248748" y="526714"/>
            <a:ext cx="938366" cy="646331"/>
          </a:xfrm>
          <a:prstGeom prst="rect">
            <a:avLst/>
          </a:prstGeom>
          <a:noFill/>
        </p:spPr>
        <p:txBody>
          <a:bodyPr wrap="square">
            <a:spAutoFit/>
          </a:bodyPr>
          <a:lstStyle/>
          <a:p>
            <a:r>
              <a:rPr lang="en" sz="3600" dirty="0">
                <a:solidFill>
                  <a:schemeClr val="bg1"/>
                </a:solidFill>
                <a:latin typeface="Rubik Black" panose="020B0604020202020204" charset="-79"/>
                <a:cs typeface="Rubik Black" panose="020B0604020202020204" charset="-79"/>
              </a:rPr>
              <a:t>14</a:t>
            </a:r>
          </a:p>
        </p:txBody>
      </p:sp>
      <p:sp>
        <p:nvSpPr>
          <p:cNvPr id="4" name="TextBox 3">
            <a:extLst>
              <a:ext uri="{FF2B5EF4-FFF2-40B4-BE49-F238E27FC236}">
                <a16:creationId xmlns:a16="http://schemas.microsoft.com/office/drawing/2014/main" id="{78B71E4B-A3CF-0C95-91D7-3D4E7CA0893B}"/>
              </a:ext>
            </a:extLst>
          </p:cNvPr>
          <p:cNvSpPr txBox="1"/>
          <p:nvPr/>
        </p:nvSpPr>
        <p:spPr>
          <a:xfrm>
            <a:off x="1036328" y="588269"/>
            <a:ext cx="8683112" cy="523220"/>
          </a:xfrm>
          <a:prstGeom prst="rect">
            <a:avLst/>
          </a:prstGeom>
          <a:noFill/>
        </p:spPr>
        <p:txBody>
          <a:bodyPr wrap="square">
            <a:spAutoFit/>
          </a:bodyPr>
          <a:lstStyle/>
          <a:p>
            <a:r>
              <a:rPr lang="en-US" sz="1400" b="1" dirty="0">
                <a:solidFill>
                  <a:schemeClr val="tx2"/>
                </a:solidFill>
                <a:latin typeface="+mj-lt"/>
              </a:rPr>
              <a:t>2023-03-12</a:t>
            </a:r>
          </a:p>
          <a:p>
            <a:r>
              <a:rPr lang="en-US" dirty="0">
                <a:solidFill>
                  <a:schemeClr val="bg1"/>
                </a:solidFill>
                <a:latin typeface="+mj-lt"/>
              </a:rPr>
              <a:t>Created Random forest classification model</a:t>
            </a:r>
            <a:endParaRPr lang="en-US" sz="1400" dirty="0">
              <a:solidFill>
                <a:schemeClr val="bg1"/>
              </a:solidFill>
            </a:endParaRPr>
          </a:p>
        </p:txBody>
      </p:sp>
    </p:spTree>
    <p:extLst>
      <p:ext uri="{BB962C8B-B14F-4D97-AF65-F5344CB8AC3E}">
        <p14:creationId xmlns:p14="http://schemas.microsoft.com/office/powerpoint/2010/main" val="7838184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17FCEEE-81A2-F574-33F5-BE3AE4711187}"/>
              </a:ext>
            </a:extLst>
          </p:cNvPr>
          <p:cNvPicPr>
            <a:picLocks noChangeAspect="1"/>
          </p:cNvPicPr>
          <p:nvPr/>
        </p:nvPicPr>
        <p:blipFill>
          <a:blip r:embed="rId2"/>
          <a:stretch>
            <a:fillRect/>
          </a:stretch>
        </p:blipFill>
        <p:spPr>
          <a:xfrm>
            <a:off x="234791" y="849086"/>
            <a:ext cx="7841660" cy="4202082"/>
          </a:xfrm>
          <a:prstGeom prst="rect">
            <a:avLst/>
          </a:prstGeom>
        </p:spPr>
      </p:pic>
      <p:sp>
        <p:nvSpPr>
          <p:cNvPr id="17" name="TextBox 16">
            <a:extLst>
              <a:ext uri="{FF2B5EF4-FFF2-40B4-BE49-F238E27FC236}">
                <a16:creationId xmlns:a16="http://schemas.microsoft.com/office/drawing/2014/main" id="{8AB475C9-98DC-64B6-BEC1-FD66FBB4D002}"/>
              </a:ext>
            </a:extLst>
          </p:cNvPr>
          <p:cNvSpPr txBox="1"/>
          <p:nvPr/>
        </p:nvSpPr>
        <p:spPr>
          <a:xfrm>
            <a:off x="234791" y="202755"/>
            <a:ext cx="938366" cy="646331"/>
          </a:xfrm>
          <a:prstGeom prst="rect">
            <a:avLst/>
          </a:prstGeom>
          <a:noFill/>
        </p:spPr>
        <p:txBody>
          <a:bodyPr wrap="square">
            <a:spAutoFit/>
          </a:bodyPr>
          <a:lstStyle/>
          <a:p>
            <a:r>
              <a:rPr lang="en" sz="3600" dirty="0">
                <a:solidFill>
                  <a:schemeClr val="bg1"/>
                </a:solidFill>
                <a:latin typeface="Rubik Black" panose="020B0604020202020204" charset="-79"/>
                <a:cs typeface="Rubik Black" panose="020B0604020202020204" charset="-79"/>
              </a:rPr>
              <a:t>15</a:t>
            </a:r>
          </a:p>
        </p:txBody>
      </p:sp>
      <p:sp>
        <p:nvSpPr>
          <p:cNvPr id="18" name="TextBox 17">
            <a:extLst>
              <a:ext uri="{FF2B5EF4-FFF2-40B4-BE49-F238E27FC236}">
                <a16:creationId xmlns:a16="http://schemas.microsoft.com/office/drawing/2014/main" id="{CD32EAA3-FF69-5693-45B4-2F56B393F2FD}"/>
              </a:ext>
            </a:extLst>
          </p:cNvPr>
          <p:cNvSpPr txBox="1"/>
          <p:nvPr/>
        </p:nvSpPr>
        <p:spPr>
          <a:xfrm>
            <a:off x="1052657" y="264310"/>
            <a:ext cx="8683112" cy="523220"/>
          </a:xfrm>
          <a:prstGeom prst="rect">
            <a:avLst/>
          </a:prstGeom>
          <a:noFill/>
        </p:spPr>
        <p:txBody>
          <a:bodyPr wrap="square">
            <a:spAutoFit/>
          </a:bodyPr>
          <a:lstStyle/>
          <a:p>
            <a:r>
              <a:rPr lang="en-US" sz="1400" b="1" dirty="0">
                <a:solidFill>
                  <a:schemeClr val="tx2"/>
                </a:solidFill>
                <a:latin typeface="+mj-lt"/>
              </a:rPr>
              <a:t>2023-03-20</a:t>
            </a:r>
          </a:p>
          <a:p>
            <a:r>
              <a:rPr lang="en-US" dirty="0">
                <a:solidFill>
                  <a:schemeClr val="bg1"/>
                </a:solidFill>
                <a:latin typeface="+mj-lt"/>
              </a:rPr>
              <a:t>Created Naive Bayes classification model</a:t>
            </a:r>
            <a:endParaRPr lang="en-US" sz="1400" dirty="0">
              <a:solidFill>
                <a:schemeClr val="bg1"/>
              </a:solidFill>
            </a:endParaRPr>
          </a:p>
        </p:txBody>
      </p:sp>
    </p:spTree>
    <p:extLst>
      <p:ext uri="{BB962C8B-B14F-4D97-AF65-F5344CB8AC3E}">
        <p14:creationId xmlns:p14="http://schemas.microsoft.com/office/powerpoint/2010/main" val="4078573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DBB6F6-2B3E-1ED4-5512-9B55AACC4D57}"/>
              </a:ext>
            </a:extLst>
          </p:cNvPr>
          <p:cNvPicPr>
            <a:picLocks noChangeAspect="1"/>
          </p:cNvPicPr>
          <p:nvPr/>
        </p:nvPicPr>
        <p:blipFill>
          <a:blip r:embed="rId2"/>
          <a:stretch>
            <a:fillRect/>
          </a:stretch>
        </p:blipFill>
        <p:spPr>
          <a:xfrm>
            <a:off x="478900" y="321495"/>
            <a:ext cx="4476822" cy="4500509"/>
          </a:xfrm>
          <a:prstGeom prst="rect">
            <a:avLst/>
          </a:prstGeom>
        </p:spPr>
      </p:pic>
    </p:spTree>
    <p:extLst>
      <p:ext uri="{BB962C8B-B14F-4D97-AF65-F5344CB8AC3E}">
        <p14:creationId xmlns:p14="http://schemas.microsoft.com/office/powerpoint/2010/main" val="4985600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11" name="Google Shape;411;p45"/>
          <p:cNvSpPr txBox="1">
            <a:spLocks noGrp="1"/>
          </p:cNvSpPr>
          <p:nvPr>
            <p:ph type="ctrTitle"/>
          </p:nvPr>
        </p:nvSpPr>
        <p:spPr>
          <a:xfrm>
            <a:off x="236764" y="173782"/>
            <a:ext cx="5437200" cy="1083600"/>
          </a:xfrm>
          <a:prstGeom prst="rect">
            <a:avLst/>
          </a:prstGeom>
        </p:spPr>
        <p:txBody>
          <a:bodyPr spcFirstLastPara="1" wrap="square" lIns="91425" tIns="91425" rIns="91425" bIns="91425" anchor="t" anchorCtr="0">
            <a:noAutofit/>
          </a:bodyPr>
          <a:lstStyle/>
          <a:p>
            <a:pPr marL="0" lvl="0" indent="0" algn="ctr" rtl="0">
              <a:spcBef>
                <a:spcPts val="0"/>
              </a:spcBef>
              <a:spcAft>
                <a:spcPts val="200"/>
              </a:spcAft>
              <a:buNone/>
            </a:pPr>
            <a:r>
              <a:rPr lang="en" dirty="0">
                <a:solidFill>
                  <a:schemeClr val="lt1"/>
                </a:solidFill>
              </a:rPr>
              <a:t>WORK </a:t>
            </a:r>
            <a:r>
              <a:rPr lang="en" dirty="0"/>
              <a:t>PROGRESS</a:t>
            </a:r>
            <a:endParaRPr dirty="0"/>
          </a:p>
        </p:txBody>
      </p:sp>
      <p:sp>
        <p:nvSpPr>
          <p:cNvPr id="2" name="Google Shape;376;p42">
            <a:extLst>
              <a:ext uri="{FF2B5EF4-FFF2-40B4-BE49-F238E27FC236}">
                <a16:creationId xmlns:a16="http://schemas.microsoft.com/office/drawing/2014/main" id="{63894BCC-00C7-E0CC-8FD5-08C86AF07792}"/>
              </a:ext>
            </a:extLst>
          </p:cNvPr>
          <p:cNvSpPr txBox="1">
            <a:spLocks/>
          </p:cNvSpPr>
          <p:nvPr/>
        </p:nvSpPr>
        <p:spPr>
          <a:xfrm>
            <a:off x="236764" y="1393907"/>
            <a:ext cx="1077686" cy="4934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buClr>
                <a:schemeClr val="lt1"/>
              </a:buClr>
              <a:buSzPts val="2400"/>
              <a:buFont typeface="Rubik Black"/>
              <a:buNone/>
              <a:defRPr sz="3600">
                <a:solidFill>
                  <a:schemeClr val="lt1"/>
                </a:solidFill>
                <a:latin typeface="Rubik Black"/>
                <a:ea typeface="Rubik Black"/>
                <a:cs typeface="Rubik Black"/>
                <a:sym typeface="Rubik Black"/>
              </a:defRPr>
            </a:lvl1pPr>
            <a:lvl2pPr algn="ctr">
              <a:buClr>
                <a:schemeClr val="lt1"/>
              </a:buClr>
              <a:buSzPts val="2400"/>
              <a:buFont typeface="Rubik Black"/>
              <a:buNone/>
              <a:defRPr sz="2400">
                <a:solidFill>
                  <a:schemeClr val="lt1"/>
                </a:solidFill>
                <a:latin typeface="Rubik Black"/>
                <a:ea typeface="Rubik Black"/>
                <a:cs typeface="Rubik Black"/>
                <a:sym typeface="Rubik Black"/>
              </a:defRPr>
            </a:lvl2pPr>
            <a:lvl3pPr algn="ctr">
              <a:buClr>
                <a:schemeClr val="lt1"/>
              </a:buClr>
              <a:buSzPts val="2400"/>
              <a:buFont typeface="Rubik Black"/>
              <a:buNone/>
              <a:defRPr sz="2400">
                <a:solidFill>
                  <a:schemeClr val="lt1"/>
                </a:solidFill>
                <a:latin typeface="Rubik Black"/>
                <a:ea typeface="Rubik Black"/>
                <a:cs typeface="Rubik Black"/>
                <a:sym typeface="Rubik Black"/>
              </a:defRPr>
            </a:lvl3pPr>
            <a:lvl4pPr algn="ctr">
              <a:buClr>
                <a:schemeClr val="lt1"/>
              </a:buClr>
              <a:buSzPts val="2400"/>
              <a:buFont typeface="Rubik Black"/>
              <a:buNone/>
              <a:defRPr sz="2400">
                <a:solidFill>
                  <a:schemeClr val="lt1"/>
                </a:solidFill>
                <a:latin typeface="Rubik Black"/>
                <a:ea typeface="Rubik Black"/>
                <a:cs typeface="Rubik Black"/>
                <a:sym typeface="Rubik Black"/>
              </a:defRPr>
            </a:lvl4pPr>
            <a:lvl5pPr algn="ctr">
              <a:buClr>
                <a:schemeClr val="lt1"/>
              </a:buClr>
              <a:buSzPts val="2400"/>
              <a:buFont typeface="Rubik Black"/>
              <a:buNone/>
              <a:defRPr sz="2400">
                <a:solidFill>
                  <a:schemeClr val="lt1"/>
                </a:solidFill>
                <a:latin typeface="Rubik Black"/>
                <a:ea typeface="Rubik Black"/>
                <a:cs typeface="Rubik Black"/>
                <a:sym typeface="Rubik Black"/>
              </a:defRPr>
            </a:lvl5pPr>
            <a:lvl6pPr algn="ctr">
              <a:buClr>
                <a:schemeClr val="lt1"/>
              </a:buClr>
              <a:buSzPts val="2400"/>
              <a:buFont typeface="Rubik Black"/>
              <a:buNone/>
              <a:defRPr sz="2400">
                <a:solidFill>
                  <a:schemeClr val="lt1"/>
                </a:solidFill>
                <a:latin typeface="Rubik Black"/>
                <a:ea typeface="Rubik Black"/>
                <a:cs typeface="Rubik Black"/>
                <a:sym typeface="Rubik Black"/>
              </a:defRPr>
            </a:lvl6pPr>
            <a:lvl7pPr algn="ctr">
              <a:buClr>
                <a:schemeClr val="lt1"/>
              </a:buClr>
              <a:buSzPts val="2400"/>
              <a:buFont typeface="Rubik Black"/>
              <a:buNone/>
              <a:defRPr sz="2400">
                <a:solidFill>
                  <a:schemeClr val="lt1"/>
                </a:solidFill>
                <a:latin typeface="Rubik Black"/>
                <a:ea typeface="Rubik Black"/>
                <a:cs typeface="Rubik Black"/>
                <a:sym typeface="Rubik Black"/>
              </a:defRPr>
            </a:lvl7pPr>
            <a:lvl8pPr algn="ctr">
              <a:buClr>
                <a:schemeClr val="lt1"/>
              </a:buClr>
              <a:buSzPts val="2400"/>
              <a:buFont typeface="Rubik Black"/>
              <a:buNone/>
              <a:defRPr sz="2400">
                <a:solidFill>
                  <a:schemeClr val="lt1"/>
                </a:solidFill>
                <a:latin typeface="Rubik Black"/>
                <a:ea typeface="Rubik Black"/>
                <a:cs typeface="Rubik Black"/>
                <a:sym typeface="Rubik Black"/>
              </a:defRPr>
            </a:lvl8pPr>
            <a:lvl9pPr algn="ctr">
              <a:buClr>
                <a:schemeClr val="lt1"/>
              </a:buClr>
              <a:buSzPts val="2400"/>
              <a:buFont typeface="Rubik Black"/>
              <a:buNone/>
              <a:defRPr sz="2400">
                <a:solidFill>
                  <a:schemeClr val="lt1"/>
                </a:solidFill>
                <a:latin typeface="Rubik Black"/>
                <a:ea typeface="Rubik Black"/>
                <a:cs typeface="Rubik Black"/>
                <a:sym typeface="Rubik Black"/>
              </a:defRPr>
            </a:lvl9pPr>
          </a:lstStyle>
          <a:p>
            <a:r>
              <a:rPr lang="en" dirty="0"/>
              <a:t>01</a:t>
            </a:r>
          </a:p>
        </p:txBody>
      </p:sp>
      <p:sp>
        <p:nvSpPr>
          <p:cNvPr id="3" name="Google Shape;378;p42">
            <a:extLst>
              <a:ext uri="{FF2B5EF4-FFF2-40B4-BE49-F238E27FC236}">
                <a16:creationId xmlns:a16="http://schemas.microsoft.com/office/drawing/2014/main" id="{F6A2DB09-EDFA-E62F-F592-B137FCE51431}"/>
              </a:ext>
            </a:extLst>
          </p:cNvPr>
          <p:cNvSpPr txBox="1">
            <a:spLocks/>
          </p:cNvSpPr>
          <p:nvPr/>
        </p:nvSpPr>
        <p:spPr>
          <a:xfrm>
            <a:off x="1080708" y="1212951"/>
            <a:ext cx="7940827" cy="630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solidFill>
                  <a:schemeClr val="tx2"/>
                </a:solidFill>
                <a:latin typeface="+mj-lt"/>
              </a:rPr>
              <a:t>Week 2022-11-26 &gt; 2022-12-03</a:t>
            </a:r>
          </a:p>
          <a:p>
            <a:r>
              <a:rPr lang="en-US" sz="1400" dirty="0">
                <a:solidFill>
                  <a:schemeClr val="bg1"/>
                </a:solidFill>
                <a:latin typeface="+mj-lt"/>
              </a:rPr>
              <a:t>Our team started the development of the </a:t>
            </a:r>
            <a:r>
              <a:rPr lang="en-US" sz="1400" b="1" dirty="0">
                <a:solidFill>
                  <a:schemeClr val="bg1"/>
                </a:solidFill>
                <a:latin typeface="+mj-lt"/>
              </a:rPr>
              <a:t>Project Proposal </a:t>
            </a:r>
            <a:r>
              <a:rPr lang="en-US" sz="1400" dirty="0">
                <a:solidFill>
                  <a:schemeClr val="bg1"/>
                </a:solidFill>
                <a:latin typeface="+mj-lt"/>
              </a:rPr>
              <a:t>based on the meeting with the client</a:t>
            </a:r>
          </a:p>
          <a:p>
            <a:r>
              <a:rPr lang="en-US" sz="1400" dirty="0">
                <a:solidFill>
                  <a:schemeClr val="bg1"/>
                </a:solidFill>
                <a:latin typeface="+mj-lt"/>
              </a:rPr>
              <a:t>There are some questions related with the scope that will be clarified in our next meeting on 2022-12-08</a:t>
            </a:r>
          </a:p>
        </p:txBody>
      </p:sp>
      <p:sp>
        <p:nvSpPr>
          <p:cNvPr id="8" name="Google Shape;376;p42">
            <a:extLst>
              <a:ext uri="{FF2B5EF4-FFF2-40B4-BE49-F238E27FC236}">
                <a16:creationId xmlns:a16="http://schemas.microsoft.com/office/drawing/2014/main" id="{F4F1A7D4-EDC3-5942-F108-9264842CCC3F}"/>
              </a:ext>
            </a:extLst>
          </p:cNvPr>
          <p:cNvSpPr txBox="1">
            <a:spLocks/>
          </p:cNvSpPr>
          <p:nvPr/>
        </p:nvSpPr>
        <p:spPr>
          <a:xfrm>
            <a:off x="274866" y="2297975"/>
            <a:ext cx="1077686" cy="4934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buClr>
                <a:schemeClr val="lt1"/>
              </a:buClr>
              <a:buSzPts val="2400"/>
              <a:buFont typeface="Rubik Black"/>
              <a:buNone/>
              <a:defRPr sz="3600">
                <a:solidFill>
                  <a:schemeClr val="lt1"/>
                </a:solidFill>
                <a:latin typeface="Rubik Black"/>
                <a:ea typeface="Rubik Black"/>
                <a:cs typeface="Rubik Black"/>
                <a:sym typeface="Rubik Black"/>
              </a:defRPr>
            </a:lvl1pPr>
            <a:lvl2pPr algn="ctr">
              <a:buClr>
                <a:schemeClr val="lt1"/>
              </a:buClr>
              <a:buSzPts val="2400"/>
              <a:buFont typeface="Rubik Black"/>
              <a:buNone/>
              <a:defRPr sz="2400">
                <a:solidFill>
                  <a:schemeClr val="lt1"/>
                </a:solidFill>
                <a:latin typeface="Rubik Black"/>
                <a:ea typeface="Rubik Black"/>
                <a:cs typeface="Rubik Black"/>
                <a:sym typeface="Rubik Black"/>
              </a:defRPr>
            </a:lvl2pPr>
            <a:lvl3pPr algn="ctr">
              <a:buClr>
                <a:schemeClr val="lt1"/>
              </a:buClr>
              <a:buSzPts val="2400"/>
              <a:buFont typeface="Rubik Black"/>
              <a:buNone/>
              <a:defRPr sz="2400">
                <a:solidFill>
                  <a:schemeClr val="lt1"/>
                </a:solidFill>
                <a:latin typeface="Rubik Black"/>
                <a:ea typeface="Rubik Black"/>
                <a:cs typeface="Rubik Black"/>
                <a:sym typeface="Rubik Black"/>
              </a:defRPr>
            </a:lvl3pPr>
            <a:lvl4pPr algn="ctr">
              <a:buClr>
                <a:schemeClr val="lt1"/>
              </a:buClr>
              <a:buSzPts val="2400"/>
              <a:buFont typeface="Rubik Black"/>
              <a:buNone/>
              <a:defRPr sz="2400">
                <a:solidFill>
                  <a:schemeClr val="lt1"/>
                </a:solidFill>
                <a:latin typeface="Rubik Black"/>
                <a:ea typeface="Rubik Black"/>
                <a:cs typeface="Rubik Black"/>
                <a:sym typeface="Rubik Black"/>
              </a:defRPr>
            </a:lvl4pPr>
            <a:lvl5pPr algn="ctr">
              <a:buClr>
                <a:schemeClr val="lt1"/>
              </a:buClr>
              <a:buSzPts val="2400"/>
              <a:buFont typeface="Rubik Black"/>
              <a:buNone/>
              <a:defRPr sz="2400">
                <a:solidFill>
                  <a:schemeClr val="lt1"/>
                </a:solidFill>
                <a:latin typeface="Rubik Black"/>
                <a:ea typeface="Rubik Black"/>
                <a:cs typeface="Rubik Black"/>
                <a:sym typeface="Rubik Black"/>
              </a:defRPr>
            </a:lvl5pPr>
            <a:lvl6pPr algn="ctr">
              <a:buClr>
                <a:schemeClr val="lt1"/>
              </a:buClr>
              <a:buSzPts val="2400"/>
              <a:buFont typeface="Rubik Black"/>
              <a:buNone/>
              <a:defRPr sz="2400">
                <a:solidFill>
                  <a:schemeClr val="lt1"/>
                </a:solidFill>
                <a:latin typeface="Rubik Black"/>
                <a:ea typeface="Rubik Black"/>
                <a:cs typeface="Rubik Black"/>
                <a:sym typeface="Rubik Black"/>
              </a:defRPr>
            </a:lvl6pPr>
            <a:lvl7pPr algn="ctr">
              <a:buClr>
                <a:schemeClr val="lt1"/>
              </a:buClr>
              <a:buSzPts val="2400"/>
              <a:buFont typeface="Rubik Black"/>
              <a:buNone/>
              <a:defRPr sz="2400">
                <a:solidFill>
                  <a:schemeClr val="lt1"/>
                </a:solidFill>
                <a:latin typeface="Rubik Black"/>
                <a:ea typeface="Rubik Black"/>
                <a:cs typeface="Rubik Black"/>
                <a:sym typeface="Rubik Black"/>
              </a:defRPr>
            </a:lvl7pPr>
            <a:lvl8pPr algn="ctr">
              <a:buClr>
                <a:schemeClr val="lt1"/>
              </a:buClr>
              <a:buSzPts val="2400"/>
              <a:buFont typeface="Rubik Black"/>
              <a:buNone/>
              <a:defRPr sz="2400">
                <a:solidFill>
                  <a:schemeClr val="lt1"/>
                </a:solidFill>
                <a:latin typeface="Rubik Black"/>
                <a:ea typeface="Rubik Black"/>
                <a:cs typeface="Rubik Black"/>
                <a:sym typeface="Rubik Black"/>
              </a:defRPr>
            </a:lvl8pPr>
            <a:lvl9pPr algn="ctr">
              <a:buClr>
                <a:schemeClr val="lt1"/>
              </a:buClr>
              <a:buSzPts val="2400"/>
              <a:buFont typeface="Rubik Black"/>
              <a:buNone/>
              <a:defRPr sz="2400">
                <a:solidFill>
                  <a:schemeClr val="lt1"/>
                </a:solidFill>
                <a:latin typeface="Rubik Black"/>
                <a:ea typeface="Rubik Black"/>
                <a:cs typeface="Rubik Black"/>
                <a:sym typeface="Rubik Black"/>
              </a:defRPr>
            </a:lvl9pPr>
          </a:lstStyle>
          <a:p>
            <a:r>
              <a:rPr lang="en" dirty="0"/>
              <a:t>02</a:t>
            </a:r>
          </a:p>
        </p:txBody>
      </p:sp>
      <p:sp>
        <p:nvSpPr>
          <p:cNvPr id="9" name="Google Shape;376;p42">
            <a:extLst>
              <a:ext uri="{FF2B5EF4-FFF2-40B4-BE49-F238E27FC236}">
                <a16:creationId xmlns:a16="http://schemas.microsoft.com/office/drawing/2014/main" id="{8CD5E782-056E-C443-BCF4-4828DE8CCA97}"/>
              </a:ext>
            </a:extLst>
          </p:cNvPr>
          <p:cNvSpPr txBox="1">
            <a:spLocks/>
          </p:cNvSpPr>
          <p:nvPr/>
        </p:nvSpPr>
        <p:spPr>
          <a:xfrm>
            <a:off x="274866" y="3362789"/>
            <a:ext cx="1077686" cy="4934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buClr>
                <a:schemeClr val="lt1"/>
              </a:buClr>
              <a:buSzPts val="2400"/>
              <a:buFont typeface="Rubik Black"/>
              <a:buNone/>
              <a:defRPr sz="3600">
                <a:solidFill>
                  <a:schemeClr val="lt1"/>
                </a:solidFill>
                <a:latin typeface="Rubik Black"/>
                <a:ea typeface="Rubik Black"/>
                <a:cs typeface="Rubik Black"/>
                <a:sym typeface="Rubik Black"/>
              </a:defRPr>
            </a:lvl1pPr>
            <a:lvl2pPr algn="ctr">
              <a:buClr>
                <a:schemeClr val="lt1"/>
              </a:buClr>
              <a:buSzPts val="2400"/>
              <a:buFont typeface="Rubik Black"/>
              <a:buNone/>
              <a:defRPr sz="2400">
                <a:solidFill>
                  <a:schemeClr val="lt1"/>
                </a:solidFill>
                <a:latin typeface="Rubik Black"/>
                <a:ea typeface="Rubik Black"/>
                <a:cs typeface="Rubik Black"/>
                <a:sym typeface="Rubik Black"/>
              </a:defRPr>
            </a:lvl2pPr>
            <a:lvl3pPr algn="ctr">
              <a:buClr>
                <a:schemeClr val="lt1"/>
              </a:buClr>
              <a:buSzPts val="2400"/>
              <a:buFont typeface="Rubik Black"/>
              <a:buNone/>
              <a:defRPr sz="2400">
                <a:solidFill>
                  <a:schemeClr val="lt1"/>
                </a:solidFill>
                <a:latin typeface="Rubik Black"/>
                <a:ea typeface="Rubik Black"/>
                <a:cs typeface="Rubik Black"/>
                <a:sym typeface="Rubik Black"/>
              </a:defRPr>
            </a:lvl3pPr>
            <a:lvl4pPr algn="ctr">
              <a:buClr>
                <a:schemeClr val="lt1"/>
              </a:buClr>
              <a:buSzPts val="2400"/>
              <a:buFont typeface="Rubik Black"/>
              <a:buNone/>
              <a:defRPr sz="2400">
                <a:solidFill>
                  <a:schemeClr val="lt1"/>
                </a:solidFill>
                <a:latin typeface="Rubik Black"/>
                <a:ea typeface="Rubik Black"/>
                <a:cs typeface="Rubik Black"/>
                <a:sym typeface="Rubik Black"/>
              </a:defRPr>
            </a:lvl4pPr>
            <a:lvl5pPr algn="ctr">
              <a:buClr>
                <a:schemeClr val="lt1"/>
              </a:buClr>
              <a:buSzPts val="2400"/>
              <a:buFont typeface="Rubik Black"/>
              <a:buNone/>
              <a:defRPr sz="2400">
                <a:solidFill>
                  <a:schemeClr val="lt1"/>
                </a:solidFill>
                <a:latin typeface="Rubik Black"/>
                <a:ea typeface="Rubik Black"/>
                <a:cs typeface="Rubik Black"/>
                <a:sym typeface="Rubik Black"/>
              </a:defRPr>
            </a:lvl5pPr>
            <a:lvl6pPr algn="ctr">
              <a:buClr>
                <a:schemeClr val="lt1"/>
              </a:buClr>
              <a:buSzPts val="2400"/>
              <a:buFont typeface="Rubik Black"/>
              <a:buNone/>
              <a:defRPr sz="2400">
                <a:solidFill>
                  <a:schemeClr val="lt1"/>
                </a:solidFill>
                <a:latin typeface="Rubik Black"/>
                <a:ea typeface="Rubik Black"/>
                <a:cs typeface="Rubik Black"/>
                <a:sym typeface="Rubik Black"/>
              </a:defRPr>
            </a:lvl6pPr>
            <a:lvl7pPr algn="ctr">
              <a:buClr>
                <a:schemeClr val="lt1"/>
              </a:buClr>
              <a:buSzPts val="2400"/>
              <a:buFont typeface="Rubik Black"/>
              <a:buNone/>
              <a:defRPr sz="2400">
                <a:solidFill>
                  <a:schemeClr val="lt1"/>
                </a:solidFill>
                <a:latin typeface="Rubik Black"/>
                <a:ea typeface="Rubik Black"/>
                <a:cs typeface="Rubik Black"/>
                <a:sym typeface="Rubik Black"/>
              </a:defRPr>
            </a:lvl7pPr>
            <a:lvl8pPr algn="ctr">
              <a:buClr>
                <a:schemeClr val="lt1"/>
              </a:buClr>
              <a:buSzPts val="2400"/>
              <a:buFont typeface="Rubik Black"/>
              <a:buNone/>
              <a:defRPr sz="2400">
                <a:solidFill>
                  <a:schemeClr val="lt1"/>
                </a:solidFill>
                <a:latin typeface="Rubik Black"/>
                <a:ea typeface="Rubik Black"/>
                <a:cs typeface="Rubik Black"/>
                <a:sym typeface="Rubik Black"/>
              </a:defRPr>
            </a:lvl8pPr>
            <a:lvl9pPr algn="ctr">
              <a:buClr>
                <a:schemeClr val="lt1"/>
              </a:buClr>
              <a:buSzPts val="2400"/>
              <a:buFont typeface="Rubik Black"/>
              <a:buNone/>
              <a:defRPr sz="2400">
                <a:solidFill>
                  <a:schemeClr val="lt1"/>
                </a:solidFill>
                <a:latin typeface="Rubik Black"/>
                <a:ea typeface="Rubik Black"/>
                <a:cs typeface="Rubik Black"/>
                <a:sym typeface="Rubik Black"/>
              </a:defRPr>
            </a:lvl9pPr>
          </a:lstStyle>
          <a:p>
            <a:r>
              <a:rPr lang="en" dirty="0"/>
              <a:t>03</a:t>
            </a:r>
          </a:p>
        </p:txBody>
      </p:sp>
      <p:sp>
        <p:nvSpPr>
          <p:cNvPr id="11" name="Google Shape;378;p42">
            <a:extLst>
              <a:ext uri="{FF2B5EF4-FFF2-40B4-BE49-F238E27FC236}">
                <a16:creationId xmlns:a16="http://schemas.microsoft.com/office/drawing/2014/main" id="{4E90D7FC-8298-43AA-D328-629C250EB37C}"/>
              </a:ext>
            </a:extLst>
          </p:cNvPr>
          <p:cNvSpPr txBox="1">
            <a:spLocks/>
          </p:cNvSpPr>
          <p:nvPr/>
        </p:nvSpPr>
        <p:spPr>
          <a:xfrm>
            <a:off x="1080708" y="2194585"/>
            <a:ext cx="7940827" cy="630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solidFill>
                  <a:schemeClr val="tx2"/>
                </a:solidFill>
                <a:latin typeface="+mj-lt"/>
              </a:rPr>
              <a:t>Week 2022-12-03 &gt; 2022-12-10</a:t>
            </a:r>
          </a:p>
          <a:p>
            <a:r>
              <a:rPr lang="en-US" sz="1400" dirty="0">
                <a:solidFill>
                  <a:schemeClr val="bg1"/>
                </a:solidFill>
                <a:latin typeface="+mj-lt"/>
              </a:rPr>
              <a:t>Test data loaded into python frame using pandas and </a:t>
            </a:r>
            <a:r>
              <a:rPr lang="en-US" sz="1400" b="1" dirty="0">
                <a:solidFill>
                  <a:schemeClr val="bg1"/>
                </a:solidFill>
                <a:latin typeface="+mj-lt"/>
              </a:rPr>
              <a:t>Exploratory data analysis </a:t>
            </a:r>
            <a:r>
              <a:rPr lang="en-US" sz="1400" dirty="0">
                <a:solidFill>
                  <a:schemeClr val="bg1"/>
                </a:solidFill>
                <a:latin typeface="+mj-lt"/>
              </a:rPr>
              <a:t>performed on the data to identify variables for future analysis and visualizations.</a:t>
            </a:r>
            <a:endParaRPr lang="en-US" sz="1400" b="1" dirty="0">
              <a:solidFill>
                <a:schemeClr val="bg1"/>
              </a:solidFill>
              <a:latin typeface="+mj-lt"/>
            </a:endParaRPr>
          </a:p>
        </p:txBody>
      </p:sp>
      <p:sp>
        <p:nvSpPr>
          <p:cNvPr id="12" name="Google Shape;378;p42">
            <a:extLst>
              <a:ext uri="{FF2B5EF4-FFF2-40B4-BE49-F238E27FC236}">
                <a16:creationId xmlns:a16="http://schemas.microsoft.com/office/drawing/2014/main" id="{B46F6F0D-2CA4-A1E0-CC8B-21C9ECF64BB4}"/>
              </a:ext>
            </a:extLst>
          </p:cNvPr>
          <p:cNvSpPr txBox="1">
            <a:spLocks/>
          </p:cNvSpPr>
          <p:nvPr/>
        </p:nvSpPr>
        <p:spPr>
          <a:xfrm>
            <a:off x="1080707" y="3266493"/>
            <a:ext cx="7940827" cy="630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solidFill>
                  <a:schemeClr val="tx2"/>
                </a:solidFill>
                <a:latin typeface="+mj-lt"/>
              </a:rPr>
              <a:t>Week 2022-12-10 &gt; 2022-12-15</a:t>
            </a:r>
            <a:br>
              <a:rPr lang="en-US" sz="1400" b="1" dirty="0">
                <a:solidFill>
                  <a:schemeClr val="bg1"/>
                </a:solidFill>
                <a:latin typeface="+mj-lt"/>
              </a:rPr>
            </a:br>
            <a:r>
              <a:rPr lang="en-US" sz="1400" b="1" dirty="0">
                <a:solidFill>
                  <a:schemeClr val="bg1"/>
                </a:solidFill>
                <a:latin typeface="+mj-lt"/>
              </a:rPr>
              <a:t>Basic setup of cloud was created for data migration was created.</a:t>
            </a:r>
          </a:p>
        </p:txBody>
      </p:sp>
      <p:sp>
        <p:nvSpPr>
          <p:cNvPr id="4" name="Google Shape;376;p42">
            <a:extLst>
              <a:ext uri="{FF2B5EF4-FFF2-40B4-BE49-F238E27FC236}">
                <a16:creationId xmlns:a16="http://schemas.microsoft.com/office/drawing/2014/main" id="{561F7826-1B00-5380-8BE5-DAA18DF2AFEC}"/>
              </a:ext>
            </a:extLst>
          </p:cNvPr>
          <p:cNvSpPr txBox="1">
            <a:spLocks/>
          </p:cNvSpPr>
          <p:nvPr/>
        </p:nvSpPr>
        <p:spPr>
          <a:xfrm>
            <a:off x="255818" y="4103023"/>
            <a:ext cx="1077686" cy="4934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buClr>
                <a:schemeClr val="lt1"/>
              </a:buClr>
              <a:buSzPts val="2400"/>
              <a:buFont typeface="Rubik Black"/>
              <a:buNone/>
              <a:defRPr sz="3600">
                <a:solidFill>
                  <a:schemeClr val="lt1"/>
                </a:solidFill>
                <a:latin typeface="Rubik Black"/>
                <a:ea typeface="Rubik Black"/>
                <a:cs typeface="Rubik Black"/>
                <a:sym typeface="Rubik Black"/>
              </a:defRPr>
            </a:lvl1pPr>
            <a:lvl2pPr algn="ctr">
              <a:buClr>
                <a:schemeClr val="lt1"/>
              </a:buClr>
              <a:buSzPts val="2400"/>
              <a:buFont typeface="Rubik Black"/>
              <a:buNone/>
              <a:defRPr sz="2400">
                <a:solidFill>
                  <a:schemeClr val="lt1"/>
                </a:solidFill>
                <a:latin typeface="Rubik Black"/>
                <a:ea typeface="Rubik Black"/>
                <a:cs typeface="Rubik Black"/>
                <a:sym typeface="Rubik Black"/>
              </a:defRPr>
            </a:lvl2pPr>
            <a:lvl3pPr algn="ctr">
              <a:buClr>
                <a:schemeClr val="lt1"/>
              </a:buClr>
              <a:buSzPts val="2400"/>
              <a:buFont typeface="Rubik Black"/>
              <a:buNone/>
              <a:defRPr sz="2400">
                <a:solidFill>
                  <a:schemeClr val="lt1"/>
                </a:solidFill>
                <a:latin typeface="Rubik Black"/>
                <a:ea typeface="Rubik Black"/>
                <a:cs typeface="Rubik Black"/>
                <a:sym typeface="Rubik Black"/>
              </a:defRPr>
            </a:lvl3pPr>
            <a:lvl4pPr algn="ctr">
              <a:buClr>
                <a:schemeClr val="lt1"/>
              </a:buClr>
              <a:buSzPts val="2400"/>
              <a:buFont typeface="Rubik Black"/>
              <a:buNone/>
              <a:defRPr sz="2400">
                <a:solidFill>
                  <a:schemeClr val="lt1"/>
                </a:solidFill>
                <a:latin typeface="Rubik Black"/>
                <a:ea typeface="Rubik Black"/>
                <a:cs typeface="Rubik Black"/>
                <a:sym typeface="Rubik Black"/>
              </a:defRPr>
            </a:lvl4pPr>
            <a:lvl5pPr algn="ctr">
              <a:buClr>
                <a:schemeClr val="lt1"/>
              </a:buClr>
              <a:buSzPts val="2400"/>
              <a:buFont typeface="Rubik Black"/>
              <a:buNone/>
              <a:defRPr sz="2400">
                <a:solidFill>
                  <a:schemeClr val="lt1"/>
                </a:solidFill>
                <a:latin typeface="Rubik Black"/>
                <a:ea typeface="Rubik Black"/>
                <a:cs typeface="Rubik Black"/>
                <a:sym typeface="Rubik Black"/>
              </a:defRPr>
            </a:lvl5pPr>
            <a:lvl6pPr algn="ctr">
              <a:buClr>
                <a:schemeClr val="lt1"/>
              </a:buClr>
              <a:buSzPts val="2400"/>
              <a:buFont typeface="Rubik Black"/>
              <a:buNone/>
              <a:defRPr sz="2400">
                <a:solidFill>
                  <a:schemeClr val="lt1"/>
                </a:solidFill>
                <a:latin typeface="Rubik Black"/>
                <a:ea typeface="Rubik Black"/>
                <a:cs typeface="Rubik Black"/>
                <a:sym typeface="Rubik Black"/>
              </a:defRPr>
            </a:lvl6pPr>
            <a:lvl7pPr algn="ctr">
              <a:buClr>
                <a:schemeClr val="lt1"/>
              </a:buClr>
              <a:buSzPts val="2400"/>
              <a:buFont typeface="Rubik Black"/>
              <a:buNone/>
              <a:defRPr sz="2400">
                <a:solidFill>
                  <a:schemeClr val="lt1"/>
                </a:solidFill>
                <a:latin typeface="Rubik Black"/>
                <a:ea typeface="Rubik Black"/>
                <a:cs typeface="Rubik Black"/>
                <a:sym typeface="Rubik Black"/>
              </a:defRPr>
            </a:lvl7pPr>
            <a:lvl8pPr algn="ctr">
              <a:buClr>
                <a:schemeClr val="lt1"/>
              </a:buClr>
              <a:buSzPts val="2400"/>
              <a:buFont typeface="Rubik Black"/>
              <a:buNone/>
              <a:defRPr sz="2400">
                <a:solidFill>
                  <a:schemeClr val="lt1"/>
                </a:solidFill>
                <a:latin typeface="Rubik Black"/>
                <a:ea typeface="Rubik Black"/>
                <a:cs typeface="Rubik Black"/>
                <a:sym typeface="Rubik Black"/>
              </a:defRPr>
            </a:lvl8pPr>
            <a:lvl9pPr algn="ctr">
              <a:buClr>
                <a:schemeClr val="lt1"/>
              </a:buClr>
              <a:buSzPts val="2400"/>
              <a:buFont typeface="Rubik Black"/>
              <a:buNone/>
              <a:defRPr sz="2400">
                <a:solidFill>
                  <a:schemeClr val="lt1"/>
                </a:solidFill>
                <a:latin typeface="Rubik Black"/>
                <a:ea typeface="Rubik Black"/>
                <a:cs typeface="Rubik Black"/>
                <a:sym typeface="Rubik Black"/>
              </a:defRPr>
            </a:lvl9pPr>
          </a:lstStyle>
          <a:p>
            <a:r>
              <a:rPr lang="en" dirty="0"/>
              <a:t>04</a:t>
            </a:r>
          </a:p>
        </p:txBody>
      </p:sp>
      <p:sp>
        <p:nvSpPr>
          <p:cNvPr id="5" name="Google Shape;378;p42">
            <a:extLst>
              <a:ext uri="{FF2B5EF4-FFF2-40B4-BE49-F238E27FC236}">
                <a16:creationId xmlns:a16="http://schemas.microsoft.com/office/drawing/2014/main" id="{3BD6A176-4A14-3688-B2BE-9C9D6A510A56}"/>
              </a:ext>
            </a:extLst>
          </p:cNvPr>
          <p:cNvSpPr txBox="1">
            <a:spLocks/>
          </p:cNvSpPr>
          <p:nvPr/>
        </p:nvSpPr>
        <p:spPr>
          <a:xfrm>
            <a:off x="1118809" y="4080200"/>
            <a:ext cx="7940827" cy="630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solidFill>
                  <a:schemeClr val="tx2"/>
                </a:solidFill>
                <a:latin typeface="+mj-lt"/>
              </a:rPr>
              <a:t>Week 2023-01-16 &gt; 2022-12-18</a:t>
            </a:r>
            <a:br>
              <a:rPr lang="en-US" sz="1400" b="1" dirty="0">
                <a:solidFill>
                  <a:schemeClr val="bg1"/>
                </a:solidFill>
                <a:latin typeface="+mj-lt"/>
              </a:rPr>
            </a:br>
            <a:r>
              <a:rPr lang="en-US" b="1" dirty="0">
                <a:solidFill>
                  <a:schemeClr val="bg1"/>
                </a:solidFill>
                <a:latin typeface="+mj-lt"/>
              </a:rPr>
              <a:t>Using the approved dataset, the SQL schemas were created</a:t>
            </a:r>
            <a:r>
              <a:rPr lang="en-US" sz="1400" b="1" dirty="0">
                <a:solidFill>
                  <a:schemeClr val="bg1"/>
                </a:solidFill>
                <a:latin typeface="+mj-lt"/>
              </a:rPr>
              <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11" name="Google Shape;411;p45"/>
          <p:cNvSpPr txBox="1">
            <a:spLocks noGrp="1"/>
          </p:cNvSpPr>
          <p:nvPr>
            <p:ph type="ctrTitle"/>
          </p:nvPr>
        </p:nvSpPr>
        <p:spPr>
          <a:xfrm>
            <a:off x="236764" y="173782"/>
            <a:ext cx="5437200" cy="1083600"/>
          </a:xfrm>
          <a:prstGeom prst="rect">
            <a:avLst/>
          </a:prstGeom>
        </p:spPr>
        <p:txBody>
          <a:bodyPr spcFirstLastPara="1" wrap="square" lIns="91425" tIns="91425" rIns="91425" bIns="91425" anchor="t" anchorCtr="0">
            <a:noAutofit/>
          </a:bodyPr>
          <a:lstStyle/>
          <a:p>
            <a:pPr marL="0" lvl="0" indent="0" algn="ctr" rtl="0">
              <a:spcBef>
                <a:spcPts val="0"/>
              </a:spcBef>
              <a:spcAft>
                <a:spcPts val="200"/>
              </a:spcAft>
              <a:buNone/>
            </a:pPr>
            <a:r>
              <a:rPr lang="en" dirty="0">
                <a:solidFill>
                  <a:schemeClr val="lt1"/>
                </a:solidFill>
              </a:rPr>
              <a:t>WORK </a:t>
            </a:r>
            <a:r>
              <a:rPr lang="en" dirty="0"/>
              <a:t>PROGRESS</a:t>
            </a:r>
            <a:endParaRPr dirty="0"/>
          </a:p>
        </p:txBody>
      </p:sp>
      <p:sp>
        <p:nvSpPr>
          <p:cNvPr id="2" name="Google Shape;376;p42">
            <a:extLst>
              <a:ext uri="{FF2B5EF4-FFF2-40B4-BE49-F238E27FC236}">
                <a16:creationId xmlns:a16="http://schemas.microsoft.com/office/drawing/2014/main" id="{63894BCC-00C7-E0CC-8FD5-08C86AF07792}"/>
              </a:ext>
            </a:extLst>
          </p:cNvPr>
          <p:cNvSpPr txBox="1">
            <a:spLocks/>
          </p:cNvSpPr>
          <p:nvPr/>
        </p:nvSpPr>
        <p:spPr>
          <a:xfrm>
            <a:off x="236764" y="1393907"/>
            <a:ext cx="1077686" cy="4934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buClr>
                <a:schemeClr val="lt1"/>
              </a:buClr>
              <a:buSzPts val="2400"/>
              <a:buFont typeface="Rubik Black"/>
              <a:buNone/>
              <a:defRPr sz="3600">
                <a:solidFill>
                  <a:schemeClr val="lt1"/>
                </a:solidFill>
                <a:latin typeface="Rubik Black"/>
                <a:ea typeface="Rubik Black"/>
                <a:cs typeface="Rubik Black"/>
                <a:sym typeface="Rubik Black"/>
              </a:defRPr>
            </a:lvl1pPr>
            <a:lvl2pPr algn="ctr">
              <a:buClr>
                <a:schemeClr val="lt1"/>
              </a:buClr>
              <a:buSzPts val="2400"/>
              <a:buFont typeface="Rubik Black"/>
              <a:buNone/>
              <a:defRPr sz="2400">
                <a:solidFill>
                  <a:schemeClr val="lt1"/>
                </a:solidFill>
                <a:latin typeface="Rubik Black"/>
                <a:ea typeface="Rubik Black"/>
                <a:cs typeface="Rubik Black"/>
                <a:sym typeface="Rubik Black"/>
              </a:defRPr>
            </a:lvl2pPr>
            <a:lvl3pPr algn="ctr">
              <a:buClr>
                <a:schemeClr val="lt1"/>
              </a:buClr>
              <a:buSzPts val="2400"/>
              <a:buFont typeface="Rubik Black"/>
              <a:buNone/>
              <a:defRPr sz="2400">
                <a:solidFill>
                  <a:schemeClr val="lt1"/>
                </a:solidFill>
                <a:latin typeface="Rubik Black"/>
                <a:ea typeface="Rubik Black"/>
                <a:cs typeface="Rubik Black"/>
                <a:sym typeface="Rubik Black"/>
              </a:defRPr>
            </a:lvl3pPr>
            <a:lvl4pPr algn="ctr">
              <a:buClr>
                <a:schemeClr val="lt1"/>
              </a:buClr>
              <a:buSzPts val="2400"/>
              <a:buFont typeface="Rubik Black"/>
              <a:buNone/>
              <a:defRPr sz="2400">
                <a:solidFill>
                  <a:schemeClr val="lt1"/>
                </a:solidFill>
                <a:latin typeface="Rubik Black"/>
                <a:ea typeface="Rubik Black"/>
                <a:cs typeface="Rubik Black"/>
                <a:sym typeface="Rubik Black"/>
              </a:defRPr>
            </a:lvl4pPr>
            <a:lvl5pPr algn="ctr">
              <a:buClr>
                <a:schemeClr val="lt1"/>
              </a:buClr>
              <a:buSzPts val="2400"/>
              <a:buFont typeface="Rubik Black"/>
              <a:buNone/>
              <a:defRPr sz="2400">
                <a:solidFill>
                  <a:schemeClr val="lt1"/>
                </a:solidFill>
                <a:latin typeface="Rubik Black"/>
                <a:ea typeface="Rubik Black"/>
                <a:cs typeface="Rubik Black"/>
                <a:sym typeface="Rubik Black"/>
              </a:defRPr>
            </a:lvl5pPr>
            <a:lvl6pPr algn="ctr">
              <a:buClr>
                <a:schemeClr val="lt1"/>
              </a:buClr>
              <a:buSzPts val="2400"/>
              <a:buFont typeface="Rubik Black"/>
              <a:buNone/>
              <a:defRPr sz="2400">
                <a:solidFill>
                  <a:schemeClr val="lt1"/>
                </a:solidFill>
                <a:latin typeface="Rubik Black"/>
                <a:ea typeface="Rubik Black"/>
                <a:cs typeface="Rubik Black"/>
                <a:sym typeface="Rubik Black"/>
              </a:defRPr>
            </a:lvl6pPr>
            <a:lvl7pPr algn="ctr">
              <a:buClr>
                <a:schemeClr val="lt1"/>
              </a:buClr>
              <a:buSzPts val="2400"/>
              <a:buFont typeface="Rubik Black"/>
              <a:buNone/>
              <a:defRPr sz="2400">
                <a:solidFill>
                  <a:schemeClr val="lt1"/>
                </a:solidFill>
                <a:latin typeface="Rubik Black"/>
                <a:ea typeface="Rubik Black"/>
                <a:cs typeface="Rubik Black"/>
                <a:sym typeface="Rubik Black"/>
              </a:defRPr>
            </a:lvl7pPr>
            <a:lvl8pPr algn="ctr">
              <a:buClr>
                <a:schemeClr val="lt1"/>
              </a:buClr>
              <a:buSzPts val="2400"/>
              <a:buFont typeface="Rubik Black"/>
              <a:buNone/>
              <a:defRPr sz="2400">
                <a:solidFill>
                  <a:schemeClr val="lt1"/>
                </a:solidFill>
                <a:latin typeface="Rubik Black"/>
                <a:ea typeface="Rubik Black"/>
                <a:cs typeface="Rubik Black"/>
                <a:sym typeface="Rubik Black"/>
              </a:defRPr>
            </a:lvl8pPr>
            <a:lvl9pPr algn="ctr">
              <a:buClr>
                <a:schemeClr val="lt1"/>
              </a:buClr>
              <a:buSzPts val="2400"/>
              <a:buFont typeface="Rubik Black"/>
              <a:buNone/>
              <a:defRPr sz="2400">
                <a:solidFill>
                  <a:schemeClr val="lt1"/>
                </a:solidFill>
                <a:latin typeface="Rubik Black"/>
                <a:ea typeface="Rubik Black"/>
                <a:cs typeface="Rubik Black"/>
                <a:sym typeface="Rubik Black"/>
              </a:defRPr>
            </a:lvl9pPr>
          </a:lstStyle>
          <a:p>
            <a:r>
              <a:rPr lang="en" dirty="0"/>
              <a:t>05</a:t>
            </a:r>
          </a:p>
        </p:txBody>
      </p:sp>
      <p:sp>
        <p:nvSpPr>
          <p:cNvPr id="3" name="Google Shape;378;p42">
            <a:extLst>
              <a:ext uri="{FF2B5EF4-FFF2-40B4-BE49-F238E27FC236}">
                <a16:creationId xmlns:a16="http://schemas.microsoft.com/office/drawing/2014/main" id="{F6A2DB09-EDFA-E62F-F592-B137FCE51431}"/>
              </a:ext>
            </a:extLst>
          </p:cNvPr>
          <p:cNvSpPr txBox="1">
            <a:spLocks/>
          </p:cNvSpPr>
          <p:nvPr/>
        </p:nvSpPr>
        <p:spPr>
          <a:xfrm>
            <a:off x="1080708" y="1212951"/>
            <a:ext cx="7940827" cy="630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solidFill>
                  <a:schemeClr val="tx2"/>
                </a:solidFill>
                <a:latin typeface="+mj-lt"/>
              </a:rPr>
              <a:t>Week 2023-01-26 &gt; 2023-01-19</a:t>
            </a:r>
          </a:p>
          <a:p>
            <a:r>
              <a:rPr lang="en-US" dirty="0">
                <a:solidFill>
                  <a:schemeClr val="bg1"/>
                </a:solidFill>
                <a:latin typeface="+mj-lt"/>
              </a:rPr>
              <a:t>The basic data cleaning was performed by removing some columns along with eliminating the null values</a:t>
            </a:r>
            <a:endParaRPr lang="en-US" sz="1400" dirty="0">
              <a:solidFill>
                <a:schemeClr val="bg1"/>
              </a:solidFill>
              <a:latin typeface="+mj-lt"/>
            </a:endParaRPr>
          </a:p>
        </p:txBody>
      </p:sp>
      <p:sp>
        <p:nvSpPr>
          <p:cNvPr id="4" name="Google Shape;376;p42">
            <a:extLst>
              <a:ext uri="{FF2B5EF4-FFF2-40B4-BE49-F238E27FC236}">
                <a16:creationId xmlns:a16="http://schemas.microsoft.com/office/drawing/2014/main" id="{75BB6F4C-8B14-020A-FECE-19D7873C34E9}"/>
              </a:ext>
            </a:extLst>
          </p:cNvPr>
          <p:cNvSpPr txBox="1">
            <a:spLocks/>
          </p:cNvSpPr>
          <p:nvPr/>
        </p:nvSpPr>
        <p:spPr>
          <a:xfrm>
            <a:off x="242210" y="2125971"/>
            <a:ext cx="1077686" cy="4934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buClr>
                <a:schemeClr val="lt1"/>
              </a:buClr>
              <a:buSzPts val="2400"/>
              <a:buFont typeface="Rubik Black"/>
              <a:buNone/>
              <a:defRPr sz="3600">
                <a:solidFill>
                  <a:schemeClr val="lt1"/>
                </a:solidFill>
                <a:latin typeface="Rubik Black"/>
                <a:ea typeface="Rubik Black"/>
                <a:cs typeface="Rubik Black"/>
                <a:sym typeface="Rubik Black"/>
              </a:defRPr>
            </a:lvl1pPr>
            <a:lvl2pPr algn="ctr">
              <a:buClr>
                <a:schemeClr val="lt1"/>
              </a:buClr>
              <a:buSzPts val="2400"/>
              <a:buFont typeface="Rubik Black"/>
              <a:buNone/>
              <a:defRPr sz="2400">
                <a:solidFill>
                  <a:schemeClr val="lt1"/>
                </a:solidFill>
                <a:latin typeface="Rubik Black"/>
                <a:ea typeface="Rubik Black"/>
                <a:cs typeface="Rubik Black"/>
                <a:sym typeface="Rubik Black"/>
              </a:defRPr>
            </a:lvl2pPr>
            <a:lvl3pPr algn="ctr">
              <a:buClr>
                <a:schemeClr val="lt1"/>
              </a:buClr>
              <a:buSzPts val="2400"/>
              <a:buFont typeface="Rubik Black"/>
              <a:buNone/>
              <a:defRPr sz="2400">
                <a:solidFill>
                  <a:schemeClr val="lt1"/>
                </a:solidFill>
                <a:latin typeface="Rubik Black"/>
                <a:ea typeface="Rubik Black"/>
                <a:cs typeface="Rubik Black"/>
                <a:sym typeface="Rubik Black"/>
              </a:defRPr>
            </a:lvl3pPr>
            <a:lvl4pPr algn="ctr">
              <a:buClr>
                <a:schemeClr val="lt1"/>
              </a:buClr>
              <a:buSzPts val="2400"/>
              <a:buFont typeface="Rubik Black"/>
              <a:buNone/>
              <a:defRPr sz="2400">
                <a:solidFill>
                  <a:schemeClr val="lt1"/>
                </a:solidFill>
                <a:latin typeface="Rubik Black"/>
                <a:ea typeface="Rubik Black"/>
                <a:cs typeface="Rubik Black"/>
                <a:sym typeface="Rubik Black"/>
              </a:defRPr>
            </a:lvl4pPr>
            <a:lvl5pPr algn="ctr">
              <a:buClr>
                <a:schemeClr val="lt1"/>
              </a:buClr>
              <a:buSzPts val="2400"/>
              <a:buFont typeface="Rubik Black"/>
              <a:buNone/>
              <a:defRPr sz="2400">
                <a:solidFill>
                  <a:schemeClr val="lt1"/>
                </a:solidFill>
                <a:latin typeface="Rubik Black"/>
                <a:ea typeface="Rubik Black"/>
                <a:cs typeface="Rubik Black"/>
                <a:sym typeface="Rubik Black"/>
              </a:defRPr>
            </a:lvl5pPr>
            <a:lvl6pPr algn="ctr">
              <a:buClr>
                <a:schemeClr val="lt1"/>
              </a:buClr>
              <a:buSzPts val="2400"/>
              <a:buFont typeface="Rubik Black"/>
              <a:buNone/>
              <a:defRPr sz="2400">
                <a:solidFill>
                  <a:schemeClr val="lt1"/>
                </a:solidFill>
                <a:latin typeface="Rubik Black"/>
                <a:ea typeface="Rubik Black"/>
                <a:cs typeface="Rubik Black"/>
                <a:sym typeface="Rubik Black"/>
              </a:defRPr>
            </a:lvl6pPr>
            <a:lvl7pPr algn="ctr">
              <a:buClr>
                <a:schemeClr val="lt1"/>
              </a:buClr>
              <a:buSzPts val="2400"/>
              <a:buFont typeface="Rubik Black"/>
              <a:buNone/>
              <a:defRPr sz="2400">
                <a:solidFill>
                  <a:schemeClr val="lt1"/>
                </a:solidFill>
                <a:latin typeface="Rubik Black"/>
                <a:ea typeface="Rubik Black"/>
                <a:cs typeface="Rubik Black"/>
                <a:sym typeface="Rubik Black"/>
              </a:defRPr>
            </a:lvl7pPr>
            <a:lvl8pPr algn="ctr">
              <a:buClr>
                <a:schemeClr val="lt1"/>
              </a:buClr>
              <a:buSzPts val="2400"/>
              <a:buFont typeface="Rubik Black"/>
              <a:buNone/>
              <a:defRPr sz="2400">
                <a:solidFill>
                  <a:schemeClr val="lt1"/>
                </a:solidFill>
                <a:latin typeface="Rubik Black"/>
                <a:ea typeface="Rubik Black"/>
                <a:cs typeface="Rubik Black"/>
                <a:sym typeface="Rubik Black"/>
              </a:defRPr>
            </a:lvl8pPr>
            <a:lvl9pPr algn="ctr">
              <a:buClr>
                <a:schemeClr val="lt1"/>
              </a:buClr>
              <a:buSzPts val="2400"/>
              <a:buFont typeface="Rubik Black"/>
              <a:buNone/>
              <a:defRPr sz="2400">
                <a:solidFill>
                  <a:schemeClr val="lt1"/>
                </a:solidFill>
                <a:latin typeface="Rubik Black"/>
                <a:ea typeface="Rubik Black"/>
                <a:cs typeface="Rubik Black"/>
                <a:sym typeface="Rubik Black"/>
              </a:defRPr>
            </a:lvl9pPr>
          </a:lstStyle>
          <a:p>
            <a:r>
              <a:rPr lang="en" dirty="0"/>
              <a:t>06</a:t>
            </a:r>
          </a:p>
        </p:txBody>
      </p:sp>
      <p:sp>
        <p:nvSpPr>
          <p:cNvPr id="5" name="Google Shape;378;p42">
            <a:extLst>
              <a:ext uri="{FF2B5EF4-FFF2-40B4-BE49-F238E27FC236}">
                <a16:creationId xmlns:a16="http://schemas.microsoft.com/office/drawing/2014/main" id="{D4437831-6639-6494-21CF-3BEDC269B8D2}"/>
              </a:ext>
            </a:extLst>
          </p:cNvPr>
          <p:cNvSpPr txBox="1">
            <a:spLocks/>
          </p:cNvSpPr>
          <p:nvPr/>
        </p:nvSpPr>
        <p:spPr>
          <a:xfrm>
            <a:off x="1080708" y="2109643"/>
            <a:ext cx="7940827" cy="630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solidFill>
                  <a:schemeClr val="tx2"/>
                </a:solidFill>
                <a:latin typeface="+mj-lt"/>
              </a:rPr>
              <a:t>Week 2023-02-02 &gt; 2023-01-26</a:t>
            </a:r>
            <a:br>
              <a:rPr lang="en-US" b="1" dirty="0">
                <a:solidFill>
                  <a:schemeClr val="tx2"/>
                </a:solidFill>
                <a:latin typeface="+mj-lt"/>
              </a:rPr>
            </a:br>
            <a:r>
              <a:rPr lang="en-US" dirty="0">
                <a:solidFill>
                  <a:schemeClr val="bg1"/>
                </a:solidFill>
                <a:latin typeface="+mj-lt"/>
              </a:rPr>
              <a:t>Done Hypothesis testing and testing various variables for defining and creating dictionary.</a:t>
            </a:r>
            <a:endParaRPr lang="en-US" sz="1400" dirty="0">
              <a:solidFill>
                <a:schemeClr val="bg1"/>
              </a:solidFill>
              <a:latin typeface="+mj-lt"/>
            </a:endParaRPr>
          </a:p>
        </p:txBody>
      </p:sp>
      <p:sp>
        <p:nvSpPr>
          <p:cNvPr id="6" name="Google Shape;376;p42">
            <a:extLst>
              <a:ext uri="{FF2B5EF4-FFF2-40B4-BE49-F238E27FC236}">
                <a16:creationId xmlns:a16="http://schemas.microsoft.com/office/drawing/2014/main" id="{9EEA906D-A87A-792C-3FAA-CA6815B5FCFD}"/>
              </a:ext>
            </a:extLst>
          </p:cNvPr>
          <p:cNvSpPr txBox="1">
            <a:spLocks/>
          </p:cNvSpPr>
          <p:nvPr/>
        </p:nvSpPr>
        <p:spPr>
          <a:xfrm>
            <a:off x="236764" y="2842775"/>
            <a:ext cx="1077686" cy="4934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buClr>
                <a:schemeClr val="lt1"/>
              </a:buClr>
              <a:buSzPts val="2400"/>
              <a:buFont typeface="Rubik Black"/>
              <a:buNone/>
              <a:defRPr sz="3600">
                <a:solidFill>
                  <a:schemeClr val="lt1"/>
                </a:solidFill>
                <a:latin typeface="Rubik Black"/>
                <a:ea typeface="Rubik Black"/>
                <a:cs typeface="Rubik Black"/>
                <a:sym typeface="Rubik Black"/>
              </a:defRPr>
            </a:lvl1pPr>
            <a:lvl2pPr algn="ctr">
              <a:buClr>
                <a:schemeClr val="lt1"/>
              </a:buClr>
              <a:buSzPts val="2400"/>
              <a:buFont typeface="Rubik Black"/>
              <a:buNone/>
              <a:defRPr sz="2400">
                <a:solidFill>
                  <a:schemeClr val="lt1"/>
                </a:solidFill>
                <a:latin typeface="Rubik Black"/>
                <a:ea typeface="Rubik Black"/>
                <a:cs typeface="Rubik Black"/>
                <a:sym typeface="Rubik Black"/>
              </a:defRPr>
            </a:lvl2pPr>
            <a:lvl3pPr algn="ctr">
              <a:buClr>
                <a:schemeClr val="lt1"/>
              </a:buClr>
              <a:buSzPts val="2400"/>
              <a:buFont typeface="Rubik Black"/>
              <a:buNone/>
              <a:defRPr sz="2400">
                <a:solidFill>
                  <a:schemeClr val="lt1"/>
                </a:solidFill>
                <a:latin typeface="Rubik Black"/>
                <a:ea typeface="Rubik Black"/>
                <a:cs typeface="Rubik Black"/>
                <a:sym typeface="Rubik Black"/>
              </a:defRPr>
            </a:lvl3pPr>
            <a:lvl4pPr algn="ctr">
              <a:buClr>
                <a:schemeClr val="lt1"/>
              </a:buClr>
              <a:buSzPts val="2400"/>
              <a:buFont typeface="Rubik Black"/>
              <a:buNone/>
              <a:defRPr sz="2400">
                <a:solidFill>
                  <a:schemeClr val="lt1"/>
                </a:solidFill>
                <a:latin typeface="Rubik Black"/>
                <a:ea typeface="Rubik Black"/>
                <a:cs typeface="Rubik Black"/>
                <a:sym typeface="Rubik Black"/>
              </a:defRPr>
            </a:lvl4pPr>
            <a:lvl5pPr algn="ctr">
              <a:buClr>
                <a:schemeClr val="lt1"/>
              </a:buClr>
              <a:buSzPts val="2400"/>
              <a:buFont typeface="Rubik Black"/>
              <a:buNone/>
              <a:defRPr sz="2400">
                <a:solidFill>
                  <a:schemeClr val="lt1"/>
                </a:solidFill>
                <a:latin typeface="Rubik Black"/>
                <a:ea typeface="Rubik Black"/>
                <a:cs typeface="Rubik Black"/>
                <a:sym typeface="Rubik Black"/>
              </a:defRPr>
            </a:lvl5pPr>
            <a:lvl6pPr algn="ctr">
              <a:buClr>
                <a:schemeClr val="lt1"/>
              </a:buClr>
              <a:buSzPts val="2400"/>
              <a:buFont typeface="Rubik Black"/>
              <a:buNone/>
              <a:defRPr sz="2400">
                <a:solidFill>
                  <a:schemeClr val="lt1"/>
                </a:solidFill>
                <a:latin typeface="Rubik Black"/>
                <a:ea typeface="Rubik Black"/>
                <a:cs typeface="Rubik Black"/>
                <a:sym typeface="Rubik Black"/>
              </a:defRPr>
            </a:lvl6pPr>
            <a:lvl7pPr algn="ctr">
              <a:buClr>
                <a:schemeClr val="lt1"/>
              </a:buClr>
              <a:buSzPts val="2400"/>
              <a:buFont typeface="Rubik Black"/>
              <a:buNone/>
              <a:defRPr sz="2400">
                <a:solidFill>
                  <a:schemeClr val="lt1"/>
                </a:solidFill>
                <a:latin typeface="Rubik Black"/>
                <a:ea typeface="Rubik Black"/>
                <a:cs typeface="Rubik Black"/>
                <a:sym typeface="Rubik Black"/>
              </a:defRPr>
            </a:lvl7pPr>
            <a:lvl8pPr algn="ctr">
              <a:buClr>
                <a:schemeClr val="lt1"/>
              </a:buClr>
              <a:buSzPts val="2400"/>
              <a:buFont typeface="Rubik Black"/>
              <a:buNone/>
              <a:defRPr sz="2400">
                <a:solidFill>
                  <a:schemeClr val="lt1"/>
                </a:solidFill>
                <a:latin typeface="Rubik Black"/>
                <a:ea typeface="Rubik Black"/>
                <a:cs typeface="Rubik Black"/>
                <a:sym typeface="Rubik Black"/>
              </a:defRPr>
            </a:lvl8pPr>
            <a:lvl9pPr algn="ctr">
              <a:buClr>
                <a:schemeClr val="lt1"/>
              </a:buClr>
              <a:buSzPts val="2400"/>
              <a:buFont typeface="Rubik Black"/>
              <a:buNone/>
              <a:defRPr sz="2400">
                <a:solidFill>
                  <a:schemeClr val="lt1"/>
                </a:solidFill>
                <a:latin typeface="Rubik Black"/>
                <a:ea typeface="Rubik Black"/>
                <a:cs typeface="Rubik Black"/>
                <a:sym typeface="Rubik Black"/>
              </a:defRPr>
            </a:lvl9pPr>
          </a:lstStyle>
          <a:p>
            <a:r>
              <a:rPr lang="en" dirty="0"/>
              <a:t>07</a:t>
            </a:r>
          </a:p>
        </p:txBody>
      </p:sp>
      <p:sp>
        <p:nvSpPr>
          <p:cNvPr id="7" name="Google Shape;378;p42">
            <a:extLst>
              <a:ext uri="{FF2B5EF4-FFF2-40B4-BE49-F238E27FC236}">
                <a16:creationId xmlns:a16="http://schemas.microsoft.com/office/drawing/2014/main" id="{7C931A0C-F4AC-4429-D761-B4594AAF86C9}"/>
              </a:ext>
            </a:extLst>
          </p:cNvPr>
          <p:cNvSpPr txBox="1">
            <a:spLocks/>
          </p:cNvSpPr>
          <p:nvPr/>
        </p:nvSpPr>
        <p:spPr>
          <a:xfrm>
            <a:off x="1080708" y="2842775"/>
            <a:ext cx="7940827" cy="630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solidFill>
                  <a:schemeClr val="tx2"/>
                </a:solidFill>
                <a:latin typeface="+mj-lt"/>
              </a:rPr>
              <a:t>Week 2023-02-09 &gt; 2023-02-02</a:t>
            </a:r>
          </a:p>
          <a:p>
            <a:r>
              <a:rPr lang="en-US" dirty="0">
                <a:solidFill>
                  <a:schemeClr val="bg1"/>
                </a:solidFill>
                <a:latin typeface="+mj-lt"/>
              </a:rPr>
              <a:t>Used Matplotlib to showcase the hotspots of crime.</a:t>
            </a:r>
            <a:endParaRPr lang="en-US" sz="1400" dirty="0">
              <a:solidFill>
                <a:schemeClr val="bg1"/>
              </a:solidFill>
              <a:latin typeface="+mj-lt"/>
            </a:endParaRPr>
          </a:p>
        </p:txBody>
      </p:sp>
      <p:sp>
        <p:nvSpPr>
          <p:cNvPr id="13" name="TextBox 12">
            <a:extLst>
              <a:ext uri="{FF2B5EF4-FFF2-40B4-BE49-F238E27FC236}">
                <a16:creationId xmlns:a16="http://schemas.microsoft.com/office/drawing/2014/main" id="{B3B498C6-D46D-ED5D-A5BF-319BFFB2635F}"/>
              </a:ext>
            </a:extLst>
          </p:cNvPr>
          <p:cNvSpPr txBox="1"/>
          <p:nvPr/>
        </p:nvSpPr>
        <p:spPr>
          <a:xfrm>
            <a:off x="1080708" y="3574839"/>
            <a:ext cx="6799006" cy="523220"/>
          </a:xfrm>
          <a:prstGeom prst="rect">
            <a:avLst/>
          </a:prstGeom>
          <a:noFill/>
        </p:spPr>
        <p:txBody>
          <a:bodyPr wrap="square">
            <a:spAutoFit/>
          </a:bodyPr>
          <a:lstStyle/>
          <a:p>
            <a:r>
              <a:rPr lang="en-US" b="1" dirty="0">
                <a:solidFill>
                  <a:schemeClr val="tx2"/>
                </a:solidFill>
                <a:latin typeface="+mj-lt"/>
              </a:rPr>
              <a:t>Week 2023-02-16 &gt; 2023-02-09</a:t>
            </a:r>
          </a:p>
          <a:p>
            <a:r>
              <a:rPr lang="en-US" dirty="0">
                <a:solidFill>
                  <a:schemeClr val="bg1"/>
                </a:solidFill>
                <a:latin typeface="+mj-lt"/>
              </a:rPr>
              <a:t>Create Decision Tree Regression Model using RapidMiner Studio.</a:t>
            </a:r>
            <a:endParaRPr lang="en-US" sz="1400" dirty="0">
              <a:solidFill>
                <a:schemeClr val="bg1"/>
              </a:solidFill>
              <a:latin typeface="+mj-lt"/>
            </a:endParaRPr>
          </a:p>
        </p:txBody>
      </p:sp>
      <p:sp>
        <p:nvSpPr>
          <p:cNvPr id="19" name="TextBox 18">
            <a:extLst>
              <a:ext uri="{FF2B5EF4-FFF2-40B4-BE49-F238E27FC236}">
                <a16:creationId xmlns:a16="http://schemas.microsoft.com/office/drawing/2014/main" id="{4E988704-F6C0-5175-7FB4-07012BA919E7}"/>
              </a:ext>
            </a:extLst>
          </p:cNvPr>
          <p:cNvSpPr txBox="1"/>
          <p:nvPr/>
        </p:nvSpPr>
        <p:spPr>
          <a:xfrm>
            <a:off x="236764" y="3451728"/>
            <a:ext cx="966020" cy="646331"/>
          </a:xfrm>
          <a:prstGeom prst="rect">
            <a:avLst/>
          </a:prstGeom>
          <a:noFill/>
        </p:spPr>
        <p:txBody>
          <a:bodyPr wrap="square">
            <a:spAutoFit/>
          </a:bodyPr>
          <a:lstStyle/>
          <a:p>
            <a:r>
              <a:rPr lang="en" sz="3600" dirty="0">
                <a:solidFill>
                  <a:schemeClr val="bg1"/>
                </a:solidFill>
                <a:latin typeface="Rubik Black" panose="020B0604020202020204" charset="-79"/>
                <a:cs typeface="Rubik Black" panose="020B0604020202020204" charset="-79"/>
              </a:rPr>
              <a:t>08</a:t>
            </a:r>
          </a:p>
        </p:txBody>
      </p:sp>
      <p:sp>
        <p:nvSpPr>
          <p:cNvPr id="9" name="TextBox 8">
            <a:extLst>
              <a:ext uri="{FF2B5EF4-FFF2-40B4-BE49-F238E27FC236}">
                <a16:creationId xmlns:a16="http://schemas.microsoft.com/office/drawing/2014/main" id="{84DA895D-23B9-6378-7D9B-F296BCCE7C46}"/>
              </a:ext>
            </a:extLst>
          </p:cNvPr>
          <p:cNvSpPr txBox="1"/>
          <p:nvPr/>
        </p:nvSpPr>
        <p:spPr>
          <a:xfrm>
            <a:off x="236764" y="4098059"/>
            <a:ext cx="953780" cy="646331"/>
          </a:xfrm>
          <a:prstGeom prst="rect">
            <a:avLst/>
          </a:prstGeom>
          <a:noFill/>
        </p:spPr>
        <p:txBody>
          <a:bodyPr wrap="square">
            <a:spAutoFit/>
          </a:bodyPr>
          <a:lstStyle/>
          <a:p>
            <a:r>
              <a:rPr lang="en" sz="3600" dirty="0">
                <a:solidFill>
                  <a:schemeClr val="bg1"/>
                </a:solidFill>
                <a:latin typeface="Rubik Black" panose="020B0604020202020204" charset="-79"/>
                <a:cs typeface="Rubik Black" panose="020B0604020202020204" charset="-79"/>
              </a:rPr>
              <a:t>09</a:t>
            </a:r>
          </a:p>
        </p:txBody>
      </p:sp>
      <p:sp>
        <p:nvSpPr>
          <p:cNvPr id="11" name="TextBox 10">
            <a:extLst>
              <a:ext uri="{FF2B5EF4-FFF2-40B4-BE49-F238E27FC236}">
                <a16:creationId xmlns:a16="http://schemas.microsoft.com/office/drawing/2014/main" id="{60B3790D-1997-23EB-0A19-BF4192506BDB}"/>
              </a:ext>
            </a:extLst>
          </p:cNvPr>
          <p:cNvSpPr txBox="1"/>
          <p:nvPr/>
        </p:nvSpPr>
        <p:spPr>
          <a:xfrm>
            <a:off x="1080708" y="4159614"/>
            <a:ext cx="6799006" cy="523220"/>
          </a:xfrm>
          <a:prstGeom prst="rect">
            <a:avLst/>
          </a:prstGeom>
          <a:noFill/>
        </p:spPr>
        <p:txBody>
          <a:bodyPr wrap="square">
            <a:spAutoFit/>
          </a:bodyPr>
          <a:lstStyle/>
          <a:p>
            <a:r>
              <a:rPr lang="en-US" b="1" dirty="0">
                <a:solidFill>
                  <a:schemeClr val="tx2"/>
                </a:solidFill>
                <a:latin typeface="+mj-lt"/>
              </a:rPr>
              <a:t>Week 2023-02-21 &gt; 2023-03-16</a:t>
            </a:r>
          </a:p>
          <a:p>
            <a:r>
              <a:rPr lang="en-US" dirty="0">
                <a:solidFill>
                  <a:schemeClr val="bg1"/>
                </a:solidFill>
                <a:latin typeface="+mj-lt"/>
              </a:rPr>
              <a:t>Create various Models in Python Programming.</a:t>
            </a:r>
            <a:endParaRPr lang="en-US" sz="1400" dirty="0">
              <a:solidFill>
                <a:schemeClr val="bg1"/>
              </a:solidFill>
              <a:latin typeface="+mj-lt"/>
            </a:endParaRPr>
          </a:p>
        </p:txBody>
      </p:sp>
    </p:spTree>
    <p:extLst>
      <p:ext uri="{BB962C8B-B14F-4D97-AF65-F5344CB8AC3E}">
        <p14:creationId xmlns:p14="http://schemas.microsoft.com/office/powerpoint/2010/main" val="30766220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Graphical user interface, chart">
            <a:extLst>
              <a:ext uri="{FF2B5EF4-FFF2-40B4-BE49-F238E27FC236}">
                <a16:creationId xmlns:a16="http://schemas.microsoft.com/office/drawing/2014/main" id="{436984EF-9BB4-F98A-D8E0-7D7A71EFD2A8}"/>
              </a:ext>
            </a:extLst>
          </p:cNvPr>
          <p:cNvPicPr>
            <a:picLocks noChangeAspect="1"/>
          </p:cNvPicPr>
          <p:nvPr/>
        </p:nvPicPr>
        <p:blipFill>
          <a:blip r:embed="rId2"/>
          <a:stretch>
            <a:fillRect/>
          </a:stretch>
        </p:blipFill>
        <p:spPr>
          <a:xfrm>
            <a:off x="420264" y="209345"/>
            <a:ext cx="8303472" cy="4724809"/>
          </a:xfrm>
          <a:prstGeom prst="rect">
            <a:avLst/>
          </a:prstGeom>
        </p:spPr>
      </p:pic>
    </p:spTree>
    <p:extLst>
      <p:ext uri="{BB962C8B-B14F-4D97-AF65-F5344CB8AC3E}">
        <p14:creationId xmlns:p14="http://schemas.microsoft.com/office/powerpoint/2010/main" val="24680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71;p41">
            <a:extLst>
              <a:ext uri="{FF2B5EF4-FFF2-40B4-BE49-F238E27FC236}">
                <a16:creationId xmlns:a16="http://schemas.microsoft.com/office/drawing/2014/main" id="{E501EDBB-72DD-D3D0-D262-F74A43C014D2}"/>
              </a:ext>
            </a:extLst>
          </p:cNvPr>
          <p:cNvSpPr txBox="1">
            <a:spLocks/>
          </p:cNvSpPr>
          <p:nvPr/>
        </p:nvSpPr>
        <p:spPr>
          <a:xfrm>
            <a:off x="-379994" y="457732"/>
            <a:ext cx="9646458" cy="108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lt1"/>
              </a:buClr>
              <a:buSzPts val="5200"/>
              <a:buFont typeface="Rubik Black"/>
              <a:buNone/>
              <a:defRPr sz="4000" b="0" i="0" u="none" strike="noStrike" cap="none">
                <a:solidFill>
                  <a:schemeClr val="lt2"/>
                </a:solidFill>
                <a:latin typeface="Rubik Black"/>
                <a:ea typeface="Rubik Black"/>
                <a:cs typeface="Rubik Black"/>
                <a:sym typeface="Rubik Black"/>
              </a:defRPr>
            </a:lvl1pPr>
            <a:lvl2pPr marR="0" lvl="1" algn="ctr" rtl="0">
              <a:lnSpc>
                <a:spcPct val="100000"/>
              </a:lnSpc>
              <a:spcBef>
                <a:spcPts val="0"/>
              </a:spcBef>
              <a:spcAft>
                <a:spcPts val="0"/>
              </a:spcAft>
              <a:buClr>
                <a:schemeClr val="lt1"/>
              </a:buClr>
              <a:buSzPts val="5200"/>
              <a:buFont typeface="Rubik Black"/>
              <a:buNone/>
              <a:defRPr sz="5200" b="0" i="0" u="none" strike="noStrike" cap="none">
                <a:solidFill>
                  <a:schemeClr val="lt1"/>
                </a:solidFill>
                <a:latin typeface="Rubik Black"/>
                <a:ea typeface="Rubik Black"/>
                <a:cs typeface="Rubik Black"/>
                <a:sym typeface="Rubik Black"/>
              </a:defRPr>
            </a:lvl2pPr>
            <a:lvl3pPr marR="0" lvl="2" algn="ctr" rtl="0">
              <a:lnSpc>
                <a:spcPct val="100000"/>
              </a:lnSpc>
              <a:spcBef>
                <a:spcPts val="0"/>
              </a:spcBef>
              <a:spcAft>
                <a:spcPts val="0"/>
              </a:spcAft>
              <a:buClr>
                <a:schemeClr val="lt1"/>
              </a:buClr>
              <a:buSzPts val="5200"/>
              <a:buFont typeface="Rubik Black"/>
              <a:buNone/>
              <a:defRPr sz="5200" b="0" i="0" u="none" strike="noStrike" cap="none">
                <a:solidFill>
                  <a:schemeClr val="lt1"/>
                </a:solidFill>
                <a:latin typeface="Rubik Black"/>
                <a:ea typeface="Rubik Black"/>
                <a:cs typeface="Rubik Black"/>
                <a:sym typeface="Rubik Black"/>
              </a:defRPr>
            </a:lvl3pPr>
            <a:lvl4pPr marR="0" lvl="3" algn="ctr" rtl="0">
              <a:lnSpc>
                <a:spcPct val="100000"/>
              </a:lnSpc>
              <a:spcBef>
                <a:spcPts val="0"/>
              </a:spcBef>
              <a:spcAft>
                <a:spcPts val="0"/>
              </a:spcAft>
              <a:buClr>
                <a:schemeClr val="lt1"/>
              </a:buClr>
              <a:buSzPts val="5200"/>
              <a:buFont typeface="Rubik Black"/>
              <a:buNone/>
              <a:defRPr sz="5200" b="0" i="0" u="none" strike="noStrike" cap="none">
                <a:solidFill>
                  <a:schemeClr val="lt1"/>
                </a:solidFill>
                <a:latin typeface="Rubik Black"/>
                <a:ea typeface="Rubik Black"/>
                <a:cs typeface="Rubik Black"/>
                <a:sym typeface="Rubik Black"/>
              </a:defRPr>
            </a:lvl4pPr>
            <a:lvl5pPr marR="0" lvl="4" algn="ctr" rtl="0">
              <a:lnSpc>
                <a:spcPct val="100000"/>
              </a:lnSpc>
              <a:spcBef>
                <a:spcPts val="0"/>
              </a:spcBef>
              <a:spcAft>
                <a:spcPts val="0"/>
              </a:spcAft>
              <a:buClr>
                <a:schemeClr val="lt1"/>
              </a:buClr>
              <a:buSzPts val="5200"/>
              <a:buFont typeface="Rubik Black"/>
              <a:buNone/>
              <a:defRPr sz="5200" b="0" i="0" u="none" strike="noStrike" cap="none">
                <a:solidFill>
                  <a:schemeClr val="lt1"/>
                </a:solidFill>
                <a:latin typeface="Rubik Black"/>
                <a:ea typeface="Rubik Black"/>
                <a:cs typeface="Rubik Black"/>
                <a:sym typeface="Rubik Black"/>
              </a:defRPr>
            </a:lvl5pPr>
            <a:lvl6pPr marR="0" lvl="5" algn="ctr" rtl="0">
              <a:lnSpc>
                <a:spcPct val="100000"/>
              </a:lnSpc>
              <a:spcBef>
                <a:spcPts val="0"/>
              </a:spcBef>
              <a:spcAft>
                <a:spcPts val="0"/>
              </a:spcAft>
              <a:buClr>
                <a:schemeClr val="lt1"/>
              </a:buClr>
              <a:buSzPts val="5200"/>
              <a:buFont typeface="Rubik Black"/>
              <a:buNone/>
              <a:defRPr sz="5200" b="0" i="0" u="none" strike="noStrike" cap="none">
                <a:solidFill>
                  <a:schemeClr val="lt1"/>
                </a:solidFill>
                <a:latin typeface="Rubik Black"/>
                <a:ea typeface="Rubik Black"/>
                <a:cs typeface="Rubik Black"/>
                <a:sym typeface="Rubik Black"/>
              </a:defRPr>
            </a:lvl6pPr>
            <a:lvl7pPr marR="0" lvl="6" algn="ctr" rtl="0">
              <a:lnSpc>
                <a:spcPct val="100000"/>
              </a:lnSpc>
              <a:spcBef>
                <a:spcPts val="0"/>
              </a:spcBef>
              <a:spcAft>
                <a:spcPts val="0"/>
              </a:spcAft>
              <a:buClr>
                <a:schemeClr val="lt1"/>
              </a:buClr>
              <a:buSzPts val="5200"/>
              <a:buFont typeface="Rubik Black"/>
              <a:buNone/>
              <a:defRPr sz="5200" b="0" i="0" u="none" strike="noStrike" cap="none">
                <a:solidFill>
                  <a:schemeClr val="lt1"/>
                </a:solidFill>
                <a:latin typeface="Rubik Black"/>
                <a:ea typeface="Rubik Black"/>
                <a:cs typeface="Rubik Black"/>
                <a:sym typeface="Rubik Black"/>
              </a:defRPr>
            </a:lvl7pPr>
            <a:lvl8pPr marR="0" lvl="7" algn="ctr" rtl="0">
              <a:lnSpc>
                <a:spcPct val="100000"/>
              </a:lnSpc>
              <a:spcBef>
                <a:spcPts val="0"/>
              </a:spcBef>
              <a:spcAft>
                <a:spcPts val="0"/>
              </a:spcAft>
              <a:buClr>
                <a:schemeClr val="lt1"/>
              </a:buClr>
              <a:buSzPts val="5200"/>
              <a:buFont typeface="Rubik Black"/>
              <a:buNone/>
              <a:defRPr sz="5200" b="0" i="0" u="none" strike="noStrike" cap="none">
                <a:solidFill>
                  <a:schemeClr val="lt1"/>
                </a:solidFill>
                <a:latin typeface="Rubik Black"/>
                <a:ea typeface="Rubik Black"/>
                <a:cs typeface="Rubik Black"/>
                <a:sym typeface="Rubik Black"/>
              </a:defRPr>
            </a:lvl8pPr>
            <a:lvl9pPr marR="0" lvl="8" algn="ctr" rtl="0">
              <a:lnSpc>
                <a:spcPct val="100000"/>
              </a:lnSpc>
              <a:spcBef>
                <a:spcPts val="0"/>
              </a:spcBef>
              <a:spcAft>
                <a:spcPts val="0"/>
              </a:spcAft>
              <a:buClr>
                <a:schemeClr val="lt1"/>
              </a:buClr>
              <a:buSzPts val="5200"/>
              <a:buFont typeface="Rubik Black"/>
              <a:buNone/>
              <a:defRPr sz="5200" b="0" i="0" u="none" strike="noStrike" cap="none">
                <a:solidFill>
                  <a:schemeClr val="lt1"/>
                </a:solidFill>
                <a:latin typeface="Rubik Black"/>
                <a:ea typeface="Rubik Black"/>
                <a:cs typeface="Rubik Black"/>
                <a:sym typeface="Rubik Black"/>
              </a:defRPr>
            </a:lvl9pPr>
          </a:lstStyle>
          <a:p>
            <a:pPr>
              <a:spcAft>
                <a:spcPts val="200"/>
              </a:spcAft>
            </a:pPr>
            <a:r>
              <a:rPr lang="en-US" dirty="0"/>
              <a:t>TABLE OF CONTENTS</a:t>
            </a:r>
            <a:br>
              <a:rPr lang="en-US" dirty="0"/>
            </a:br>
            <a:endParaRPr lang="en-US" dirty="0"/>
          </a:p>
        </p:txBody>
      </p:sp>
      <p:sp>
        <p:nvSpPr>
          <p:cNvPr id="4" name="Google Shape;371;p41">
            <a:extLst>
              <a:ext uri="{FF2B5EF4-FFF2-40B4-BE49-F238E27FC236}">
                <a16:creationId xmlns:a16="http://schemas.microsoft.com/office/drawing/2014/main" id="{9B01E757-0B9E-720F-B15A-CCBE33ACE135}"/>
              </a:ext>
            </a:extLst>
          </p:cNvPr>
          <p:cNvSpPr txBox="1">
            <a:spLocks noGrp="1"/>
          </p:cNvSpPr>
          <p:nvPr>
            <p:ph type="ctrTitle"/>
          </p:nvPr>
        </p:nvSpPr>
        <p:spPr>
          <a:xfrm>
            <a:off x="742950" y="1363967"/>
            <a:ext cx="5486400" cy="1975226"/>
          </a:xfrm>
          <a:prstGeom prst="rect">
            <a:avLst/>
          </a:prstGeom>
        </p:spPr>
        <p:txBody>
          <a:bodyPr spcFirstLastPara="1" wrap="square" lIns="91425" tIns="91425" rIns="91425" bIns="91425" anchor="t" anchorCtr="0">
            <a:noAutofit/>
          </a:bodyPr>
          <a:lstStyle/>
          <a:p>
            <a:pPr algn="l">
              <a:spcAft>
                <a:spcPts val="200"/>
              </a:spcAft>
            </a:pPr>
            <a:r>
              <a:rPr lang="en-US" sz="2800" dirty="0">
                <a:solidFill>
                  <a:schemeClr val="bg1"/>
                </a:solidFill>
              </a:rPr>
              <a:t>1. SUMMARY</a:t>
            </a:r>
            <a:br>
              <a:rPr lang="en-US" sz="2800" dirty="0">
                <a:solidFill>
                  <a:schemeClr val="bg1"/>
                </a:solidFill>
              </a:rPr>
            </a:br>
            <a:r>
              <a:rPr lang="en-US" sz="2800" dirty="0">
                <a:solidFill>
                  <a:schemeClr val="bg1"/>
                </a:solidFill>
              </a:rPr>
              <a:t>2. PROJECT STATUS</a:t>
            </a:r>
            <a:br>
              <a:rPr lang="en-US" sz="2800" dirty="0">
                <a:solidFill>
                  <a:schemeClr val="bg1"/>
                </a:solidFill>
              </a:rPr>
            </a:br>
            <a:r>
              <a:rPr lang="en-US" sz="2800" dirty="0">
                <a:solidFill>
                  <a:schemeClr val="bg1"/>
                </a:solidFill>
              </a:rPr>
              <a:t>3. WORK DONE</a:t>
            </a:r>
            <a:br>
              <a:rPr lang="en-US" sz="2800" dirty="0">
                <a:solidFill>
                  <a:schemeClr val="bg1"/>
                </a:solidFill>
              </a:rPr>
            </a:br>
            <a:r>
              <a:rPr lang="en-US" sz="2800" dirty="0">
                <a:solidFill>
                  <a:schemeClr val="bg1"/>
                </a:solidFill>
              </a:rPr>
              <a:t>4. WORK PROGRESS</a:t>
            </a:r>
            <a:br>
              <a:rPr lang="en-US" sz="2800" dirty="0">
                <a:solidFill>
                  <a:schemeClr val="bg1"/>
                </a:solidFill>
              </a:rPr>
            </a:br>
            <a:r>
              <a:rPr lang="en-US" sz="2800" dirty="0">
                <a:solidFill>
                  <a:schemeClr val="bg1"/>
                </a:solidFill>
              </a:rPr>
              <a:t>5. PLAN</a:t>
            </a:r>
            <a:br>
              <a:rPr lang="en-US" sz="2800" dirty="0">
                <a:solidFill>
                  <a:schemeClr val="bg1"/>
                </a:solidFill>
              </a:rPr>
            </a:br>
            <a:br>
              <a:rPr lang="en-US" sz="2800" dirty="0">
                <a:solidFill>
                  <a:schemeClr val="bg1"/>
                </a:solidFill>
              </a:rPr>
            </a:br>
            <a:br>
              <a:rPr lang="en-US" sz="4000" dirty="0"/>
            </a:br>
            <a:endParaRPr lang="en-US" dirty="0"/>
          </a:p>
        </p:txBody>
      </p:sp>
    </p:spTree>
    <p:extLst>
      <p:ext uri="{BB962C8B-B14F-4D97-AF65-F5344CB8AC3E}">
        <p14:creationId xmlns:p14="http://schemas.microsoft.com/office/powerpoint/2010/main" val="26198437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11" name="Google Shape;411;p45"/>
          <p:cNvSpPr txBox="1">
            <a:spLocks noGrp="1"/>
          </p:cNvSpPr>
          <p:nvPr>
            <p:ph type="ctrTitle"/>
          </p:nvPr>
        </p:nvSpPr>
        <p:spPr>
          <a:xfrm>
            <a:off x="57150" y="173782"/>
            <a:ext cx="7707086" cy="1083600"/>
          </a:xfrm>
          <a:prstGeom prst="rect">
            <a:avLst/>
          </a:prstGeom>
        </p:spPr>
        <p:txBody>
          <a:bodyPr spcFirstLastPara="1" wrap="square" lIns="91425" tIns="91425" rIns="91425" bIns="91425" anchor="t" anchorCtr="0">
            <a:noAutofit/>
          </a:bodyPr>
          <a:lstStyle/>
          <a:p>
            <a:pPr marL="0" lvl="0" indent="0" algn="ctr" rtl="0">
              <a:spcBef>
                <a:spcPts val="0"/>
              </a:spcBef>
              <a:spcAft>
                <a:spcPts val="200"/>
              </a:spcAft>
              <a:buNone/>
            </a:pPr>
            <a:r>
              <a:rPr lang="en" dirty="0">
                <a:solidFill>
                  <a:schemeClr val="lt1"/>
                </a:solidFill>
              </a:rPr>
              <a:t>SHAREPOINT </a:t>
            </a:r>
            <a:r>
              <a:rPr lang="en" dirty="0"/>
              <a:t>PROGRESS</a:t>
            </a:r>
            <a:endParaRPr dirty="0"/>
          </a:p>
        </p:txBody>
      </p:sp>
      <p:pic>
        <p:nvPicPr>
          <p:cNvPr id="10" name="Picture 9" descr="Graphical user interface, website&#10;&#10;Description automatically generated">
            <a:extLst>
              <a:ext uri="{FF2B5EF4-FFF2-40B4-BE49-F238E27FC236}">
                <a16:creationId xmlns:a16="http://schemas.microsoft.com/office/drawing/2014/main" id="{A9E9417F-F227-7EBC-2465-C5CA1CAF2E23}"/>
              </a:ext>
            </a:extLst>
          </p:cNvPr>
          <p:cNvPicPr>
            <a:picLocks noChangeAspect="1"/>
          </p:cNvPicPr>
          <p:nvPr/>
        </p:nvPicPr>
        <p:blipFill>
          <a:blip r:embed="rId3"/>
          <a:stretch>
            <a:fillRect/>
          </a:stretch>
        </p:blipFill>
        <p:spPr>
          <a:xfrm>
            <a:off x="310243" y="1071450"/>
            <a:ext cx="4086607" cy="2063635"/>
          </a:xfrm>
          <a:prstGeom prst="rect">
            <a:avLst/>
          </a:prstGeom>
        </p:spPr>
      </p:pic>
      <p:pic>
        <p:nvPicPr>
          <p:cNvPr id="14" name="Picture 13" descr="Graphical user interface&#10;&#10;Description automatically generated with medium confidence">
            <a:extLst>
              <a:ext uri="{FF2B5EF4-FFF2-40B4-BE49-F238E27FC236}">
                <a16:creationId xmlns:a16="http://schemas.microsoft.com/office/drawing/2014/main" id="{5AFB0312-9BAC-53AC-BDF4-60CE3201FADF}"/>
              </a:ext>
            </a:extLst>
          </p:cNvPr>
          <p:cNvPicPr>
            <a:picLocks noChangeAspect="1"/>
          </p:cNvPicPr>
          <p:nvPr/>
        </p:nvPicPr>
        <p:blipFill>
          <a:blip r:embed="rId4"/>
          <a:stretch>
            <a:fillRect/>
          </a:stretch>
        </p:blipFill>
        <p:spPr>
          <a:xfrm>
            <a:off x="4339202" y="2571750"/>
            <a:ext cx="4747647" cy="2571749"/>
          </a:xfrm>
          <a:prstGeom prst="rect">
            <a:avLst/>
          </a:prstGeom>
        </p:spPr>
      </p:pic>
    </p:spTree>
    <p:extLst>
      <p:ext uri="{BB962C8B-B14F-4D97-AF65-F5344CB8AC3E}">
        <p14:creationId xmlns:p14="http://schemas.microsoft.com/office/powerpoint/2010/main" val="1887954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pic>
        <p:nvPicPr>
          <p:cNvPr id="5" name="Picture 4">
            <a:extLst>
              <a:ext uri="{FF2B5EF4-FFF2-40B4-BE49-F238E27FC236}">
                <a16:creationId xmlns:a16="http://schemas.microsoft.com/office/drawing/2014/main" id="{2188963B-643E-C4C3-FB82-BB9C62704120}"/>
              </a:ext>
            </a:extLst>
          </p:cNvPr>
          <p:cNvPicPr>
            <a:picLocks noChangeAspect="1"/>
          </p:cNvPicPr>
          <p:nvPr/>
        </p:nvPicPr>
        <p:blipFill>
          <a:blip r:embed="rId3"/>
          <a:stretch>
            <a:fillRect/>
          </a:stretch>
        </p:blipFill>
        <p:spPr>
          <a:xfrm>
            <a:off x="1036863" y="780785"/>
            <a:ext cx="6760029" cy="3792822"/>
          </a:xfrm>
          <a:prstGeom prst="rect">
            <a:avLst/>
          </a:prstGeom>
        </p:spPr>
      </p:pic>
    </p:spTree>
    <p:extLst>
      <p:ext uri="{BB962C8B-B14F-4D97-AF65-F5344CB8AC3E}">
        <p14:creationId xmlns:p14="http://schemas.microsoft.com/office/powerpoint/2010/main" val="24221277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11" name="Google Shape;411;p45"/>
          <p:cNvSpPr txBox="1">
            <a:spLocks noGrp="1"/>
          </p:cNvSpPr>
          <p:nvPr>
            <p:ph type="ctrTitle"/>
          </p:nvPr>
        </p:nvSpPr>
        <p:spPr>
          <a:xfrm>
            <a:off x="-865200" y="89353"/>
            <a:ext cx="5437200" cy="1083600"/>
          </a:xfrm>
          <a:prstGeom prst="rect">
            <a:avLst/>
          </a:prstGeom>
        </p:spPr>
        <p:txBody>
          <a:bodyPr spcFirstLastPara="1" wrap="square" lIns="91425" tIns="91425" rIns="91425" bIns="91425" anchor="t" anchorCtr="0">
            <a:noAutofit/>
          </a:bodyPr>
          <a:lstStyle/>
          <a:p>
            <a:pPr marL="0" lvl="0" indent="0" algn="ctr" rtl="0">
              <a:spcBef>
                <a:spcPts val="0"/>
              </a:spcBef>
              <a:spcAft>
                <a:spcPts val="200"/>
              </a:spcAft>
              <a:buNone/>
            </a:pPr>
            <a:r>
              <a:rPr lang="en" dirty="0">
                <a:solidFill>
                  <a:schemeClr val="lt1"/>
                </a:solidFill>
              </a:rPr>
              <a:t>BACKLOG</a:t>
            </a:r>
            <a:endParaRPr dirty="0"/>
          </a:p>
        </p:txBody>
      </p:sp>
      <p:sp>
        <p:nvSpPr>
          <p:cNvPr id="2" name="Google Shape;376;p42">
            <a:extLst>
              <a:ext uri="{FF2B5EF4-FFF2-40B4-BE49-F238E27FC236}">
                <a16:creationId xmlns:a16="http://schemas.microsoft.com/office/drawing/2014/main" id="{63894BCC-00C7-E0CC-8FD5-08C86AF07792}"/>
              </a:ext>
            </a:extLst>
          </p:cNvPr>
          <p:cNvSpPr txBox="1">
            <a:spLocks/>
          </p:cNvSpPr>
          <p:nvPr/>
        </p:nvSpPr>
        <p:spPr>
          <a:xfrm>
            <a:off x="236764" y="1393907"/>
            <a:ext cx="1077686" cy="4934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buClr>
                <a:schemeClr val="lt1"/>
              </a:buClr>
              <a:buSzPts val="2400"/>
              <a:buFont typeface="Rubik Black"/>
              <a:buNone/>
              <a:defRPr sz="3600">
                <a:solidFill>
                  <a:schemeClr val="lt1"/>
                </a:solidFill>
                <a:latin typeface="Rubik Black"/>
                <a:ea typeface="Rubik Black"/>
                <a:cs typeface="Rubik Black"/>
                <a:sym typeface="Rubik Black"/>
              </a:defRPr>
            </a:lvl1pPr>
            <a:lvl2pPr algn="ctr">
              <a:buClr>
                <a:schemeClr val="lt1"/>
              </a:buClr>
              <a:buSzPts val="2400"/>
              <a:buFont typeface="Rubik Black"/>
              <a:buNone/>
              <a:defRPr sz="2400">
                <a:solidFill>
                  <a:schemeClr val="lt1"/>
                </a:solidFill>
                <a:latin typeface="Rubik Black"/>
                <a:ea typeface="Rubik Black"/>
                <a:cs typeface="Rubik Black"/>
                <a:sym typeface="Rubik Black"/>
              </a:defRPr>
            </a:lvl2pPr>
            <a:lvl3pPr algn="ctr">
              <a:buClr>
                <a:schemeClr val="lt1"/>
              </a:buClr>
              <a:buSzPts val="2400"/>
              <a:buFont typeface="Rubik Black"/>
              <a:buNone/>
              <a:defRPr sz="2400">
                <a:solidFill>
                  <a:schemeClr val="lt1"/>
                </a:solidFill>
                <a:latin typeface="Rubik Black"/>
                <a:ea typeface="Rubik Black"/>
                <a:cs typeface="Rubik Black"/>
                <a:sym typeface="Rubik Black"/>
              </a:defRPr>
            </a:lvl3pPr>
            <a:lvl4pPr algn="ctr">
              <a:buClr>
                <a:schemeClr val="lt1"/>
              </a:buClr>
              <a:buSzPts val="2400"/>
              <a:buFont typeface="Rubik Black"/>
              <a:buNone/>
              <a:defRPr sz="2400">
                <a:solidFill>
                  <a:schemeClr val="lt1"/>
                </a:solidFill>
                <a:latin typeface="Rubik Black"/>
                <a:ea typeface="Rubik Black"/>
                <a:cs typeface="Rubik Black"/>
                <a:sym typeface="Rubik Black"/>
              </a:defRPr>
            </a:lvl4pPr>
            <a:lvl5pPr algn="ctr">
              <a:buClr>
                <a:schemeClr val="lt1"/>
              </a:buClr>
              <a:buSzPts val="2400"/>
              <a:buFont typeface="Rubik Black"/>
              <a:buNone/>
              <a:defRPr sz="2400">
                <a:solidFill>
                  <a:schemeClr val="lt1"/>
                </a:solidFill>
                <a:latin typeface="Rubik Black"/>
                <a:ea typeface="Rubik Black"/>
                <a:cs typeface="Rubik Black"/>
                <a:sym typeface="Rubik Black"/>
              </a:defRPr>
            </a:lvl5pPr>
            <a:lvl6pPr algn="ctr">
              <a:buClr>
                <a:schemeClr val="lt1"/>
              </a:buClr>
              <a:buSzPts val="2400"/>
              <a:buFont typeface="Rubik Black"/>
              <a:buNone/>
              <a:defRPr sz="2400">
                <a:solidFill>
                  <a:schemeClr val="lt1"/>
                </a:solidFill>
                <a:latin typeface="Rubik Black"/>
                <a:ea typeface="Rubik Black"/>
                <a:cs typeface="Rubik Black"/>
                <a:sym typeface="Rubik Black"/>
              </a:defRPr>
            </a:lvl6pPr>
            <a:lvl7pPr algn="ctr">
              <a:buClr>
                <a:schemeClr val="lt1"/>
              </a:buClr>
              <a:buSzPts val="2400"/>
              <a:buFont typeface="Rubik Black"/>
              <a:buNone/>
              <a:defRPr sz="2400">
                <a:solidFill>
                  <a:schemeClr val="lt1"/>
                </a:solidFill>
                <a:latin typeface="Rubik Black"/>
                <a:ea typeface="Rubik Black"/>
                <a:cs typeface="Rubik Black"/>
                <a:sym typeface="Rubik Black"/>
              </a:defRPr>
            </a:lvl7pPr>
            <a:lvl8pPr algn="ctr">
              <a:buClr>
                <a:schemeClr val="lt1"/>
              </a:buClr>
              <a:buSzPts val="2400"/>
              <a:buFont typeface="Rubik Black"/>
              <a:buNone/>
              <a:defRPr sz="2400">
                <a:solidFill>
                  <a:schemeClr val="lt1"/>
                </a:solidFill>
                <a:latin typeface="Rubik Black"/>
                <a:ea typeface="Rubik Black"/>
                <a:cs typeface="Rubik Black"/>
                <a:sym typeface="Rubik Black"/>
              </a:defRPr>
            </a:lvl8pPr>
            <a:lvl9pPr algn="ctr">
              <a:buClr>
                <a:schemeClr val="lt1"/>
              </a:buClr>
              <a:buSzPts val="2400"/>
              <a:buFont typeface="Rubik Black"/>
              <a:buNone/>
              <a:defRPr sz="2400">
                <a:solidFill>
                  <a:schemeClr val="lt1"/>
                </a:solidFill>
                <a:latin typeface="Rubik Black"/>
                <a:ea typeface="Rubik Black"/>
                <a:cs typeface="Rubik Black"/>
                <a:sym typeface="Rubik Black"/>
              </a:defRPr>
            </a:lvl9pPr>
          </a:lstStyle>
          <a:p>
            <a:r>
              <a:rPr lang="en" dirty="0"/>
              <a:t>01</a:t>
            </a:r>
          </a:p>
        </p:txBody>
      </p:sp>
      <p:sp>
        <p:nvSpPr>
          <p:cNvPr id="3" name="Google Shape;378;p42">
            <a:extLst>
              <a:ext uri="{FF2B5EF4-FFF2-40B4-BE49-F238E27FC236}">
                <a16:creationId xmlns:a16="http://schemas.microsoft.com/office/drawing/2014/main" id="{F6A2DB09-EDFA-E62F-F592-B137FCE51431}"/>
              </a:ext>
            </a:extLst>
          </p:cNvPr>
          <p:cNvSpPr txBox="1">
            <a:spLocks/>
          </p:cNvSpPr>
          <p:nvPr/>
        </p:nvSpPr>
        <p:spPr>
          <a:xfrm>
            <a:off x="1080708" y="1212951"/>
            <a:ext cx="7940827" cy="630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400" b="1" dirty="0">
                <a:solidFill>
                  <a:schemeClr val="tx2"/>
                </a:solidFill>
                <a:latin typeface="+mj-lt"/>
              </a:rPr>
              <a:t>2022-12-08</a:t>
            </a:r>
          </a:p>
          <a:p>
            <a:r>
              <a:rPr lang="en-US" sz="1400" dirty="0">
                <a:solidFill>
                  <a:schemeClr val="bg1"/>
                </a:solidFill>
                <a:latin typeface="+mj-lt"/>
              </a:rPr>
              <a:t>Deliver the final </a:t>
            </a:r>
            <a:r>
              <a:rPr lang="en-US" sz="1400" b="1" dirty="0">
                <a:solidFill>
                  <a:schemeClr val="bg1"/>
                </a:solidFill>
                <a:latin typeface="+mj-lt"/>
              </a:rPr>
              <a:t>project charter</a:t>
            </a:r>
          </a:p>
          <a:p>
            <a:r>
              <a:rPr lang="en-US" sz="1400" dirty="0">
                <a:solidFill>
                  <a:schemeClr val="bg1"/>
                </a:solidFill>
                <a:latin typeface="+mj-lt"/>
              </a:rPr>
              <a:t>Finalize the Proposal</a:t>
            </a:r>
          </a:p>
        </p:txBody>
      </p:sp>
      <p:sp>
        <p:nvSpPr>
          <p:cNvPr id="8" name="Google Shape;376;p42">
            <a:extLst>
              <a:ext uri="{FF2B5EF4-FFF2-40B4-BE49-F238E27FC236}">
                <a16:creationId xmlns:a16="http://schemas.microsoft.com/office/drawing/2014/main" id="{F4F1A7D4-EDC3-5942-F108-9264842CCC3F}"/>
              </a:ext>
            </a:extLst>
          </p:cNvPr>
          <p:cNvSpPr txBox="1">
            <a:spLocks/>
          </p:cNvSpPr>
          <p:nvPr/>
        </p:nvSpPr>
        <p:spPr>
          <a:xfrm>
            <a:off x="274866" y="2297975"/>
            <a:ext cx="1077686" cy="4934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buClr>
                <a:schemeClr val="lt1"/>
              </a:buClr>
              <a:buSzPts val="2400"/>
              <a:buFont typeface="Rubik Black"/>
              <a:buNone/>
              <a:defRPr sz="3600">
                <a:solidFill>
                  <a:schemeClr val="lt1"/>
                </a:solidFill>
                <a:latin typeface="Rubik Black"/>
                <a:ea typeface="Rubik Black"/>
                <a:cs typeface="Rubik Black"/>
                <a:sym typeface="Rubik Black"/>
              </a:defRPr>
            </a:lvl1pPr>
            <a:lvl2pPr algn="ctr">
              <a:buClr>
                <a:schemeClr val="lt1"/>
              </a:buClr>
              <a:buSzPts val="2400"/>
              <a:buFont typeface="Rubik Black"/>
              <a:buNone/>
              <a:defRPr sz="2400">
                <a:solidFill>
                  <a:schemeClr val="lt1"/>
                </a:solidFill>
                <a:latin typeface="Rubik Black"/>
                <a:ea typeface="Rubik Black"/>
                <a:cs typeface="Rubik Black"/>
                <a:sym typeface="Rubik Black"/>
              </a:defRPr>
            </a:lvl2pPr>
            <a:lvl3pPr algn="ctr">
              <a:buClr>
                <a:schemeClr val="lt1"/>
              </a:buClr>
              <a:buSzPts val="2400"/>
              <a:buFont typeface="Rubik Black"/>
              <a:buNone/>
              <a:defRPr sz="2400">
                <a:solidFill>
                  <a:schemeClr val="lt1"/>
                </a:solidFill>
                <a:latin typeface="Rubik Black"/>
                <a:ea typeface="Rubik Black"/>
                <a:cs typeface="Rubik Black"/>
                <a:sym typeface="Rubik Black"/>
              </a:defRPr>
            </a:lvl3pPr>
            <a:lvl4pPr algn="ctr">
              <a:buClr>
                <a:schemeClr val="lt1"/>
              </a:buClr>
              <a:buSzPts val="2400"/>
              <a:buFont typeface="Rubik Black"/>
              <a:buNone/>
              <a:defRPr sz="2400">
                <a:solidFill>
                  <a:schemeClr val="lt1"/>
                </a:solidFill>
                <a:latin typeface="Rubik Black"/>
                <a:ea typeface="Rubik Black"/>
                <a:cs typeface="Rubik Black"/>
                <a:sym typeface="Rubik Black"/>
              </a:defRPr>
            </a:lvl4pPr>
            <a:lvl5pPr algn="ctr">
              <a:buClr>
                <a:schemeClr val="lt1"/>
              </a:buClr>
              <a:buSzPts val="2400"/>
              <a:buFont typeface="Rubik Black"/>
              <a:buNone/>
              <a:defRPr sz="2400">
                <a:solidFill>
                  <a:schemeClr val="lt1"/>
                </a:solidFill>
                <a:latin typeface="Rubik Black"/>
                <a:ea typeface="Rubik Black"/>
                <a:cs typeface="Rubik Black"/>
                <a:sym typeface="Rubik Black"/>
              </a:defRPr>
            </a:lvl5pPr>
            <a:lvl6pPr algn="ctr">
              <a:buClr>
                <a:schemeClr val="lt1"/>
              </a:buClr>
              <a:buSzPts val="2400"/>
              <a:buFont typeface="Rubik Black"/>
              <a:buNone/>
              <a:defRPr sz="2400">
                <a:solidFill>
                  <a:schemeClr val="lt1"/>
                </a:solidFill>
                <a:latin typeface="Rubik Black"/>
                <a:ea typeface="Rubik Black"/>
                <a:cs typeface="Rubik Black"/>
                <a:sym typeface="Rubik Black"/>
              </a:defRPr>
            </a:lvl6pPr>
            <a:lvl7pPr algn="ctr">
              <a:buClr>
                <a:schemeClr val="lt1"/>
              </a:buClr>
              <a:buSzPts val="2400"/>
              <a:buFont typeface="Rubik Black"/>
              <a:buNone/>
              <a:defRPr sz="2400">
                <a:solidFill>
                  <a:schemeClr val="lt1"/>
                </a:solidFill>
                <a:latin typeface="Rubik Black"/>
                <a:ea typeface="Rubik Black"/>
                <a:cs typeface="Rubik Black"/>
                <a:sym typeface="Rubik Black"/>
              </a:defRPr>
            </a:lvl7pPr>
            <a:lvl8pPr algn="ctr">
              <a:buClr>
                <a:schemeClr val="lt1"/>
              </a:buClr>
              <a:buSzPts val="2400"/>
              <a:buFont typeface="Rubik Black"/>
              <a:buNone/>
              <a:defRPr sz="2400">
                <a:solidFill>
                  <a:schemeClr val="lt1"/>
                </a:solidFill>
                <a:latin typeface="Rubik Black"/>
                <a:ea typeface="Rubik Black"/>
                <a:cs typeface="Rubik Black"/>
                <a:sym typeface="Rubik Black"/>
              </a:defRPr>
            </a:lvl8pPr>
            <a:lvl9pPr algn="ctr">
              <a:buClr>
                <a:schemeClr val="lt1"/>
              </a:buClr>
              <a:buSzPts val="2400"/>
              <a:buFont typeface="Rubik Black"/>
              <a:buNone/>
              <a:defRPr sz="2400">
                <a:solidFill>
                  <a:schemeClr val="lt1"/>
                </a:solidFill>
                <a:latin typeface="Rubik Black"/>
                <a:ea typeface="Rubik Black"/>
                <a:cs typeface="Rubik Black"/>
                <a:sym typeface="Rubik Black"/>
              </a:defRPr>
            </a:lvl9pPr>
          </a:lstStyle>
          <a:p>
            <a:r>
              <a:rPr lang="en" dirty="0"/>
              <a:t>02</a:t>
            </a:r>
          </a:p>
        </p:txBody>
      </p:sp>
      <p:sp>
        <p:nvSpPr>
          <p:cNvPr id="9" name="Google Shape;376;p42">
            <a:extLst>
              <a:ext uri="{FF2B5EF4-FFF2-40B4-BE49-F238E27FC236}">
                <a16:creationId xmlns:a16="http://schemas.microsoft.com/office/drawing/2014/main" id="{8CD5E782-056E-C443-BCF4-4828DE8CCA97}"/>
              </a:ext>
            </a:extLst>
          </p:cNvPr>
          <p:cNvSpPr txBox="1">
            <a:spLocks/>
          </p:cNvSpPr>
          <p:nvPr/>
        </p:nvSpPr>
        <p:spPr>
          <a:xfrm>
            <a:off x="274866" y="3202043"/>
            <a:ext cx="1077686" cy="4934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buClr>
                <a:schemeClr val="lt1"/>
              </a:buClr>
              <a:buSzPts val="2400"/>
              <a:buFont typeface="Rubik Black"/>
              <a:buNone/>
              <a:defRPr sz="3600">
                <a:solidFill>
                  <a:schemeClr val="lt1"/>
                </a:solidFill>
                <a:latin typeface="Rubik Black"/>
                <a:ea typeface="Rubik Black"/>
                <a:cs typeface="Rubik Black"/>
                <a:sym typeface="Rubik Black"/>
              </a:defRPr>
            </a:lvl1pPr>
            <a:lvl2pPr algn="ctr">
              <a:buClr>
                <a:schemeClr val="lt1"/>
              </a:buClr>
              <a:buSzPts val="2400"/>
              <a:buFont typeface="Rubik Black"/>
              <a:buNone/>
              <a:defRPr sz="2400">
                <a:solidFill>
                  <a:schemeClr val="lt1"/>
                </a:solidFill>
                <a:latin typeface="Rubik Black"/>
                <a:ea typeface="Rubik Black"/>
                <a:cs typeface="Rubik Black"/>
                <a:sym typeface="Rubik Black"/>
              </a:defRPr>
            </a:lvl2pPr>
            <a:lvl3pPr algn="ctr">
              <a:buClr>
                <a:schemeClr val="lt1"/>
              </a:buClr>
              <a:buSzPts val="2400"/>
              <a:buFont typeface="Rubik Black"/>
              <a:buNone/>
              <a:defRPr sz="2400">
                <a:solidFill>
                  <a:schemeClr val="lt1"/>
                </a:solidFill>
                <a:latin typeface="Rubik Black"/>
                <a:ea typeface="Rubik Black"/>
                <a:cs typeface="Rubik Black"/>
                <a:sym typeface="Rubik Black"/>
              </a:defRPr>
            </a:lvl3pPr>
            <a:lvl4pPr algn="ctr">
              <a:buClr>
                <a:schemeClr val="lt1"/>
              </a:buClr>
              <a:buSzPts val="2400"/>
              <a:buFont typeface="Rubik Black"/>
              <a:buNone/>
              <a:defRPr sz="2400">
                <a:solidFill>
                  <a:schemeClr val="lt1"/>
                </a:solidFill>
                <a:latin typeface="Rubik Black"/>
                <a:ea typeface="Rubik Black"/>
                <a:cs typeface="Rubik Black"/>
                <a:sym typeface="Rubik Black"/>
              </a:defRPr>
            </a:lvl4pPr>
            <a:lvl5pPr algn="ctr">
              <a:buClr>
                <a:schemeClr val="lt1"/>
              </a:buClr>
              <a:buSzPts val="2400"/>
              <a:buFont typeface="Rubik Black"/>
              <a:buNone/>
              <a:defRPr sz="2400">
                <a:solidFill>
                  <a:schemeClr val="lt1"/>
                </a:solidFill>
                <a:latin typeface="Rubik Black"/>
                <a:ea typeface="Rubik Black"/>
                <a:cs typeface="Rubik Black"/>
                <a:sym typeface="Rubik Black"/>
              </a:defRPr>
            </a:lvl5pPr>
            <a:lvl6pPr algn="ctr">
              <a:buClr>
                <a:schemeClr val="lt1"/>
              </a:buClr>
              <a:buSzPts val="2400"/>
              <a:buFont typeface="Rubik Black"/>
              <a:buNone/>
              <a:defRPr sz="2400">
                <a:solidFill>
                  <a:schemeClr val="lt1"/>
                </a:solidFill>
                <a:latin typeface="Rubik Black"/>
                <a:ea typeface="Rubik Black"/>
                <a:cs typeface="Rubik Black"/>
                <a:sym typeface="Rubik Black"/>
              </a:defRPr>
            </a:lvl6pPr>
            <a:lvl7pPr algn="ctr">
              <a:buClr>
                <a:schemeClr val="lt1"/>
              </a:buClr>
              <a:buSzPts val="2400"/>
              <a:buFont typeface="Rubik Black"/>
              <a:buNone/>
              <a:defRPr sz="2400">
                <a:solidFill>
                  <a:schemeClr val="lt1"/>
                </a:solidFill>
                <a:latin typeface="Rubik Black"/>
                <a:ea typeface="Rubik Black"/>
                <a:cs typeface="Rubik Black"/>
                <a:sym typeface="Rubik Black"/>
              </a:defRPr>
            </a:lvl7pPr>
            <a:lvl8pPr algn="ctr">
              <a:buClr>
                <a:schemeClr val="lt1"/>
              </a:buClr>
              <a:buSzPts val="2400"/>
              <a:buFont typeface="Rubik Black"/>
              <a:buNone/>
              <a:defRPr sz="2400">
                <a:solidFill>
                  <a:schemeClr val="lt1"/>
                </a:solidFill>
                <a:latin typeface="Rubik Black"/>
                <a:ea typeface="Rubik Black"/>
                <a:cs typeface="Rubik Black"/>
                <a:sym typeface="Rubik Black"/>
              </a:defRPr>
            </a:lvl8pPr>
            <a:lvl9pPr algn="ctr">
              <a:buClr>
                <a:schemeClr val="lt1"/>
              </a:buClr>
              <a:buSzPts val="2400"/>
              <a:buFont typeface="Rubik Black"/>
              <a:buNone/>
              <a:defRPr sz="2400">
                <a:solidFill>
                  <a:schemeClr val="lt1"/>
                </a:solidFill>
                <a:latin typeface="Rubik Black"/>
                <a:ea typeface="Rubik Black"/>
                <a:cs typeface="Rubik Black"/>
                <a:sym typeface="Rubik Black"/>
              </a:defRPr>
            </a:lvl9pPr>
          </a:lstStyle>
          <a:p>
            <a:r>
              <a:rPr lang="en" dirty="0"/>
              <a:t>03</a:t>
            </a:r>
          </a:p>
        </p:txBody>
      </p:sp>
      <p:sp>
        <p:nvSpPr>
          <p:cNvPr id="11" name="Google Shape;378;p42">
            <a:extLst>
              <a:ext uri="{FF2B5EF4-FFF2-40B4-BE49-F238E27FC236}">
                <a16:creationId xmlns:a16="http://schemas.microsoft.com/office/drawing/2014/main" id="{4E90D7FC-8298-43AA-D328-629C250EB37C}"/>
              </a:ext>
            </a:extLst>
          </p:cNvPr>
          <p:cNvSpPr txBox="1">
            <a:spLocks/>
          </p:cNvSpPr>
          <p:nvPr/>
        </p:nvSpPr>
        <p:spPr>
          <a:xfrm>
            <a:off x="1080708" y="2194585"/>
            <a:ext cx="7940827" cy="630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400" b="1" dirty="0">
                <a:solidFill>
                  <a:schemeClr val="tx2"/>
                </a:solidFill>
                <a:latin typeface="+mj-lt"/>
              </a:rPr>
              <a:t>2022-12-16</a:t>
            </a:r>
          </a:p>
          <a:p>
            <a:r>
              <a:rPr lang="en-US" sz="1400" dirty="0">
                <a:solidFill>
                  <a:schemeClr val="bg1"/>
                </a:solidFill>
                <a:latin typeface="+mj-lt"/>
              </a:rPr>
              <a:t>Send Proposal to be signed by the client</a:t>
            </a:r>
          </a:p>
        </p:txBody>
      </p:sp>
      <p:sp>
        <p:nvSpPr>
          <p:cNvPr id="12" name="Google Shape;378;p42">
            <a:extLst>
              <a:ext uri="{FF2B5EF4-FFF2-40B4-BE49-F238E27FC236}">
                <a16:creationId xmlns:a16="http://schemas.microsoft.com/office/drawing/2014/main" id="{B46F6F0D-2CA4-A1E0-CC8B-21C9ECF64BB4}"/>
              </a:ext>
            </a:extLst>
          </p:cNvPr>
          <p:cNvSpPr txBox="1">
            <a:spLocks/>
          </p:cNvSpPr>
          <p:nvPr/>
        </p:nvSpPr>
        <p:spPr>
          <a:xfrm>
            <a:off x="1080708" y="3065518"/>
            <a:ext cx="7940827" cy="630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400" b="1" dirty="0">
                <a:solidFill>
                  <a:schemeClr val="tx2"/>
                </a:solidFill>
                <a:latin typeface="+mj-lt"/>
              </a:rPr>
              <a:t>2022-12-15</a:t>
            </a:r>
          </a:p>
          <a:p>
            <a:r>
              <a:rPr lang="en-US" sz="1400" dirty="0">
                <a:solidFill>
                  <a:schemeClr val="bg1"/>
                </a:solidFill>
                <a:latin typeface="+mj-lt"/>
              </a:rPr>
              <a:t>Deadline to receive the signed doc version of the Proposal and Project Charter in the final version and signed by the client.</a:t>
            </a:r>
          </a:p>
        </p:txBody>
      </p:sp>
      <p:sp>
        <p:nvSpPr>
          <p:cNvPr id="4" name="Google Shape;376;p42">
            <a:extLst>
              <a:ext uri="{FF2B5EF4-FFF2-40B4-BE49-F238E27FC236}">
                <a16:creationId xmlns:a16="http://schemas.microsoft.com/office/drawing/2014/main" id="{E33D508A-BBC9-9BDF-B193-B65827BD943F}"/>
              </a:ext>
            </a:extLst>
          </p:cNvPr>
          <p:cNvSpPr txBox="1">
            <a:spLocks/>
          </p:cNvSpPr>
          <p:nvPr/>
        </p:nvSpPr>
        <p:spPr>
          <a:xfrm>
            <a:off x="304804" y="4130051"/>
            <a:ext cx="1077686" cy="4934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buClr>
                <a:schemeClr val="lt1"/>
              </a:buClr>
              <a:buSzPts val="2400"/>
              <a:buFont typeface="Rubik Black"/>
              <a:buNone/>
              <a:defRPr sz="3600">
                <a:solidFill>
                  <a:schemeClr val="lt1"/>
                </a:solidFill>
                <a:latin typeface="Rubik Black"/>
                <a:ea typeface="Rubik Black"/>
                <a:cs typeface="Rubik Black"/>
                <a:sym typeface="Rubik Black"/>
              </a:defRPr>
            </a:lvl1pPr>
            <a:lvl2pPr algn="ctr">
              <a:buClr>
                <a:schemeClr val="lt1"/>
              </a:buClr>
              <a:buSzPts val="2400"/>
              <a:buFont typeface="Rubik Black"/>
              <a:buNone/>
              <a:defRPr sz="2400">
                <a:solidFill>
                  <a:schemeClr val="lt1"/>
                </a:solidFill>
                <a:latin typeface="Rubik Black"/>
                <a:ea typeface="Rubik Black"/>
                <a:cs typeface="Rubik Black"/>
                <a:sym typeface="Rubik Black"/>
              </a:defRPr>
            </a:lvl2pPr>
            <a:lvl3pPr algn="ctr">
              <a:buClr>
                <a:schemeClr val="lt1"/>
              </a:buClr>
              <a:buSzPts val="2400"/>
              <a:buFont typeface="Rubik Black"/>
              <a:buNone/>
              <a:defRPr sz="2400">
                <a:solidFill>
                  <a:schemeClr val="lt1"/>
                </a:solidFill>
                <a:latin typeface="Rubik Black"/>
                <a:ea typeface="Rubik Black"/>
                <a:cs typeface="Rubik Black"/>
                <a:sym typeface="Rubik Black"/>
              </a:defRPr>
            </a:lvl3pPr>
            <a:lvl4pPr algn="ctr">
              <a:buClr>
                <a:schemeClr val="lt1"/>
              </a:buClr>
              <a:buSzPts val="2400"/>
              <a:buFont typeface="Rubik Black"/>
              <a:buNone/>
              <a:defRPr sz="2400">
                <a:solidFill>
                  <a:schemeClr val="lt1"/>
                </a:solidFill>
                <a:latin typeface="Rubik Black"/>
                <a:ea typeface="Rubik Black"/>
                <a:cs typeface="Rubik Black"/>
                <a:sym typeface="Rubik Black"/>
              </a:defRPr>
            </a:lvl4pPr>
            <a:lvl5pPr algn="ctr">
              <a:buClr>
                <a:schemeClr val="lt1"/>
              </a:buClr>
              <a:buSzPts val="2400"/>
              <a:buFont typeface="Rubik Black"/>
              <a:buNone/>
              <a:defRPr sz="2400">
                <a:solidFill>
                  <a:schemeClr val="lt1"/>
                </a:solidFill>
                <a:latin typeface="Rubik Black"/>
                <a:ea typeface="Rubik Black"/>
                <a:cs typeface="Rubik Black"/>
                <a:sym typeface="Rubik Black"/>
              </a:defRPr>
            </a:lvl5pPr>
            <a:lvl6pPr algn="ctr">
              <a:buClr>
                <a:schemeClr val="lt1"/>
              </a:buClr>
              <a:buSzPts val="2400"/>
              <a:buFont typeface="Rubik Black"/>
              <a:buNone/>
              <a:defRPr sz="2400">
                <a:solidFill>
                  <a:schemeClr val="lt1"/>
                </a:solidFill>
                <a:latin typeface="Rubik Black"/>
                <a:ea typeface="Rubik Black"/>
                <a:cs typeface="Rubik Black"/>
                <a:sym typeface="Rubik Black"/>
              </a:defRPr>
            </a:lvl6pPr>
            <a:lvl7pPr algn="ctr">
              <a:buClr>
                <a:schemeClr val="lt1"/>
              </a:buClr>
              <a:buSzPts val="2400"/>
              <a:buFont typeface="Rubik Black"/>
              <a:buNone/>
              <a:defRPr sz="2400">
                <a:solidFill>
                  <a:schemeClr val="lt1"/>
                </a:solidFill>
                <a:latin typeface="Rubik Black"/>
                <a:ea typeface="Rubik Black"/>
                <a:cs typeface="Rubik Black"/>
                <a:sym typeface="Rubik Black"/>
              </a:defRPr>
            </a:lvl7pPr>
            <a:lvl8pPr algn="ctr">
              <a:buClr>
                <a:schemeClr val="lt1"/>
              </a:buClr>
              <a:buSzPts val="2400"/>
              <a:buFont typeface="Rubik Black"/>
              <a:buNone/>
              <a:defRPr sz="2400">
                <a:solidFill>
                  <a:schemeClr val="lt1"/>
                </a:solidFill>
                <a:latin typeface="Rubik Black"/>
                <a:ea typeface="Rubik Black"/>
                <a:cs typeface="Rubik Black"/>
                <a:sym typeface="Rubik Black"/>
              </a:defRPr>
            </a:lvl8pPr>
            <a:lvl9pPr algn="ctr">
              <a:buClr>
                <a:schemeClr val="lt1"/>
              </a:buClr>
              <a:buSzPts val="2400"/>
              <a:buFont typeface="Rubik Black"/>
              <a:buNone/>
              <a:defRPr sz="2400">
                <a:solidFill>
                  <a:schemeClr val="lt1"/>
                </a:solidFill>
                <a:latin typeface="Rubik Black"/>
                <a:ea typeface="Rubik Black"/>
                <a:cs typeface="Rubik Black"/>
                <a:sym typeface="Rubik Black"/>
              </a:defRPr>
            </a:lvl9pPr>
          </a:lstStyle>
          <a:p>
            <a:r>
              <a:rPr lang="en" dirty="0"/>
              <a:t>04</a:t>
            </a:r>
          </a:p>
        </p:txBody>
      </p:sp>
      <p:sp>
        <p:nvSpPr>
          <p:cNvPr id="5" name="Google Shape;378;p42">
            <a:extLst>
              <a:ext uri="{FF2B5EF4-FFF2-40B4-BE49-F238E27FC236}">
                <a16:creationId xmlns:a16="http://schemas.microsoft.com/office/drawing/2014/main" id="{D461DD0F-40C1-1591-759B-DEB8CC748528}"/>
              </a:ext>
            </a:extLst>
          </p:cNvPr>
          <p:cNvSpPr txBox="1">
            <a:spLocks/>
          </p:cNvSpPr>
          <p:nvPr/>
        </p:nvSpPr>
        <p:spPr>
          <a:xfrm>
            <a:off x="1118808" y="4135397"/>
            <a:ext cx="7940827" cy="630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400" b="1" dirty="0">
                <a:solidFill>
                  <a:schemeClr val="tx2"/>
                </a:solidFill>
                <a:latin typeface="+mj-lt"/>
              </a:rPr>
              <a:t>2023-03-23</a:t>
            </a:r>
          </a:p>
          <a:p>
            <a:r>
              <a:rPr lang="en-US" sz="1400" dirty="0">
                <a:solidFill>
                  <a:schemeClr val="bg1"/>
                </a:solidFill>
                <a:latin typeface="+mj-lt"/>
              </a:rPr>
              <a:t>To perform </a:t>
            </a:r>
            <a:r>
              <a:rPr lang="en-US" dirty="0">
                <a:solidFill>
                  <a:schemeClr val="bg1"/>
                </a:solidFill>
                <a:latin typeface="+mj-lt"/>
              </a:rPr>
              <a:t>and compare different predictive models</a:t>
            </a:r>
            <a:endParaRPr lang="en-US" sz="1400" dirty="0">
              <a:solidFill>
                <a:schemeClr val="bg1"/>
              </a:solidFill>
              <a:latin typeface="+mj-lt"/>
            </a:endParaRPr>
          </a:p>
        </p:txBody>
      </p:sp>
    </p:spTree>
    <p:extLst>
      <p:ext uri="{BB962C8B-B14F-4D97-AF65-F5344CB8AC3E}">
        <p14:creationId xmlns:p14="http://schemas.microsoft.com/office/powerpoint/2010/main" val="2851619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pic>
        <p:nvPicPr>
          <p:cNvPr id="6" name="object 2">
            <a:extLst>
              <a:ext uri="{FF2B5EF4-FFF2-40B4-BE49-F238E27FC236}">
                <a16:creationId xmlns:a16="http://schemas.microsoft.com/office/drawing/2014/main" id="{3AA1C287-FC0F-9632-C976-C3ACDE3C8722}"/>
              </a:ext>
            </a:extLst>
          </p:cNvPr>
          <p:cNvPicPr/>
          <p:nvPr/>
        </p:nvPicPr>
        <p:blipFill>
          <a:blip r:embed="rId3" cstate="print"/>
          <a:stretch>
            <a:fillRect/>
          </a:stretch>
        </p:blipFill>
        <p:spPr>
          <a:xfrm>
            <a:off x="0" y="0"/>
            <a:ext cx="9144000" cy="5143677"/>
          </a:xfrm>
          <a:prstGeom prst="rect">
            <a:avLst/>
          </a:prstGeom>
        </p:spPr>
      </p:pic>
      <p:grpSp>
        <p:nvGrpSpPr>
          <p:cNvPr id="7" name="object 3">
            <a:extLst>
              <a:ext uri="{FF2B5EF4-FFF2-40B4-BE49-F238E27FC236}">
                <a16:creationId xmlns:a16="http://schemas.microsoft.com/office/drawing/2014/main" id="{3E268D34-3C23-C822-AE1B-855625CBFB29}"/>
              </a:ext>
            </a:extLst>
          </p:cNvPr>
          <p:cNvGrpSpPr/>
          <p:nvPr/>
        </p:nvGrpSpPr>
        <p:grpSpPr>
          <a:xfrm>
            <a:off x="1803" y="0"/>
            <a:ext cx="9142730" cy="5144135"/>
            <a:chOff x="1803" y="0"/>
            <a:chExt cx="9142730" cy="5144135"/>
          </a:xfrm>
        </p:grpSpPr>
        <p:pic>
          <p:nvPicPr>
            <p:cNvPr id="8" name="object 4">
              <a:extLst>
                <a:ext uri="{FF2B5EF4-FFF2-40B4-BE49-F238E27FC236}">
                  <a16:creationId xmlns:a16="http://schemas.microsoft.com/office/drawing/2014/main" id="{43EE2D77-3F6F-E048-BAC1-B6C595B4B4D8}"/>
                </a:ext>
              </a:extLst>
            </p:cNvPr>
            <p:cNvPicPr/>
            <p:nvPr/>
          </p:nvPicPr>
          <p:blipFill>
            <a:blip r:embed="rId4" cstate="print"/>
            <a:stretch>
              <a:fillRect/>
            </a:stretch>
          </p:blipFill>
          <p:spPr>
            <a:xfrm>
              <a:off x="4273918" y="0"/>
              <a:ext cx="4870069" cy="5143677"/>
            </a:xfrm>
            <a:prstGeom prst="rect">
              <a:avLst/>
            </a:prstGeom>
          </p:spPr>
        </p:pic>
        <p:pic>
          <p:nvPicPr>
            <p:cNvPr id="9" name="object 5">
              <a:extLst>
                <a:ext uri="{FF2B5EF4-FFF2-40B4-BE49-F238E27FC236}">
                  <a16:creationId xmlns:a16="http://schemas.microsoft.com/office/drawing/2014/main" id="{63F26403-1BE9-7C8C-2220-B157D049E706}"/>
                </a:ext>
              </a:extLst>
            </p:cNvPr>
            <p:cNvPicPr/>
            <p:nvPr/>
          </p:nvPicPr>
          <p:blipFill>
            <a:blip r:embed="rId5" cstate="print"/>
            <a:stretch>
              <a:fillRect/>
            </a:stretch>
          </p:blipFill>
          <p:spPr>
            <a:xfrm>
              <a:off x="4488116" y="0"/>
              <a:ext cx="4655870" cy="5143677"/>
            </a:xfrm>
            <a:prstGeom prst="rect">
              <a:avLst/>
            </a:prstGeom>
          </p:spPr>
        </p:pic>
        <p:pic>
          <p:nvPicPr>
            <p:cNvPr id="10" name="object 6">
              <a:extLst>
                <a:ext uri="{FF2B5EF4-FFF2-40B4-BE49-F238E27FC236}">
                  <a16:creationId xmlns:a16="http://schemas.microsoft.com/office/drawing/2014/main" id="{31717206-3AF5-5E5D-7841-35812C742B53}"/>
                </a:ext>
              </a:extLst>
            </p:cNvPr>
            <p:cNvPicPr/>
            <p:nvPr/>
          </p:nvPicPr>
          <p:blipFill>
            <a:blip r:embed="rId6" cstate="print"/>
            <a:stretch>
              <a:fillRect/>
            </a:stretch>
          </p:blipFill>
          <p:spPr>
            <a:xfrm>
              <a:off x="845273" y="0"/>
              <a:ext cx="8298713" cy="3470757"/>
            </a:xfrm>
            <a:prstGeom prst="rect">
              <a:avLst/>
            </a:prstGeom>
          </p:spPr>
        </p:pic>
        <p:pic>
          <p:nvPicPr>
            <p:cNvPr id="11" name="object 7">
              <a:extLst>
                <a:ext uri="{FF2B5EF4-FFF2-40B4-BE49-F238E27FC236}">
                  <a16:creationId xmlns:a16="http://schemas.microsoft.com/office/drawing/2014/main" id="{215A2339-FD56-1073-3F5E-FBC7CCA88B2F}"/>
                </a:ext>
              </a:extLst>
            </p:cNvPr>
            <p:cNvPicPr/>
            <p:nvPr/>
          </p:nvPicPr>
          <p:blipFill>
            <a:blip r:embed="rId7" cstate="print"/>
            <a:stretch>
              <a:fillRect/>
            </a:stretch>
          </p:blipFill>
          <p:spPr>
            <a:xfrm>
              <a:off x="1059484" y="0"/>
              <a:ext cx="8084502" cy="3084474"/>
            </a:xfrm>
            <a:prstGeom prst="rect">
              <a:avLst/>
            </a:prstGeom>
          </p:spPr>
        </p:pic>
        <p:pic>
          <p:nvPicPr>
            <p:cNvPr id="12" name="object 8">
              <a:extLst>
                <a:ext uri="{FF2B5EF4-FFF2-40B4-BE49-F238E27FC236}">
                  <a16:creationId xmlns:a16="http://schemas.microsoft.com/office/drawing/2014/main" id="{BB5EDB24-53E3-4A51-B8BE-46FC903A441E}"/>
                </a:ext>
              </a:extLst>
            </p:cNvPr>
            <p:cNvPicPr/>
            <p:nvPr/>
          </p:nvPicPr>
          <p:blipFill>
            <a:blip r:embed="rId8" cstate="print"/>
            <a:stretch>
              <a:fillRect/>
            </a:stretch>
          </p:blipFill>
          <p:spPr>
            <a:xfrm>
              <a:off x="1803" y="0"/>
              <a:ext cx="9142183" cy="5143677"/>
            </a:xfrm>
            <a:prstGeom prst="rect">
              <a:avLst/>
            </a:prstGeom>
          </p:spPr>
        </p:pic>
      </p:grpSp>
      <p:sp>
        <p:nvSpPr>
          <p:cNvPr id="13" name="object 9">
            <a:extLst>
              <a:ext uri="{FF2B5EF4-FFF2-40B4-BE49-F238E27FC236}">
                <a16:creationId xmlns:a16="http://schemas.microsoft.com/office/drawing/2014/main" id="{A68FE3D6-221E-D16D-C314-EF835396B09A}"/>
              </a:ext>
            </a:extLst>
          </p:cNvPr>
          <p:cNvSpPr txBox="1">
            <a:spLocks/>
          </p:cNvSpPr>
          <p:nvPr/>
        </p:nvSpPr>
        <p:spPr>
          <a:xfrm>
            <a:off x="496443" y="45618"/>
            <a:ext cx="8432354" cy="1234312"/>
          </a:xfrm>
          <a:prstGeom prst="rect">
            <a:avLst/>
          </a:prstGeom>
          <a:noFill/>
          <a:ln>
            <a:noFill/>
          </a:ln>
        </p:spPr>
        <p:txBody>
          <a:bodyPr spcFirstLastPara="1" vert="horz" wrap="square" lIns="0" tIns="130175" rIns="0" bIns="0" rtlCol="0" anchor="t" anchorCtr="0">
            <a:sp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lt1"/>
              </a:buClr>
              <a:buSzPts val="5200"/>
              <a:buFont typeface="Rubik Black"/>
              <a:buNone/>
              <a:defRPr sz="4000" b="0" i="0" u="none" strike="noStrike" cap="none">
                <a:solidFill>
                  <a:schemeClr val="lt2"/>
                </a:solidFill>
                <a:latin typeface="Rubik Black"/>
                <a:ea typeface="Rubik Black"/>
                <a:cs typeface="Rubik Black"/>
                <a:sym typeface="Rubik Black"/>
              </a:defRPr>
            </a:lvl1pPr>
            <a:lvl2pPr marR="0" lvl="1" algn="ctr" rtl="0">
              <a:lnSpc>
                <a:spcPct val="100000"/>
              </a:lnSpc>
              <a:spcBef>
                <a:spcPts val="0"/>
              </a:spcBef>
              <a:spcAft>
                <a:spcPts val="0"/>
              </a:spcAft>
              <a:buClr>
                <a:schemeClr val="lt1"/>
              </a:buClr>
              <a:buSzPts val="5200"/>
              <a:buFont typeface="Rubik Black"/>
              <a:buNone/>
              <a:defRPr sz="5200" b="0" i="0" u="none" strike="noStrike" cap="none">
                <a:solidFill>
                  <a:schemeClr val="lt1"/>
                </a:solidFill>
                <a:latin typeface="Rubik Black"/>
                <a:ea typeface="Rubik Black"/>
                <a:cs typeface="Rubik Black"/>
                <a:sym typeface="Rubik Black"/>
              </a:defRPr>
            </a:lvl2pPr>
            <a:lvl3pPr marR="0" lvl="2" algn="ctr" rtl="0">
              <a:lnSpc>
                <a:spcPct val="100000"/>
              </a:lnSpc>
              <a:spcBef>
                <a:spcPts val="0"/>
              </a:spcBef>
              <a:spcAft>
                <a:spcPts val="0"/>
              </a:spcAft>
              <a:buClr>
                <a:schemeClr val="lt1"/>
              </a:buClr>
              <a:buSzPts val="5200"/>
              <a:buFont typeface="Rubik Black"/>
              <a:buNone/>
              <a:defRPr sz="5200" b="0" i="0" u="none" strike="noStrike" cap="none">
                <a:solidFill>
                  <a:schemeClr val="lt1"/>
                </a:solidFill>
                <a:latin typeface="Rubik Black"/>
                <a:ea typeface="Rubik Black"/>
                <a:cs typeface="Rubik Black"/>
                <a:sym typeface="Rubik Black"/>
              </a:defRPr>
            </a:lvl3pPr>
            <a:lvl4pPr marR="0" lvl="3" algn="ctr" rtl="0">
              <a:lnSpc>
                <a:spcPct val="100000"/>
              </a:lnSpc>
              <a:spcBef>
                <a:spcPts val="0"/>
              </a:spcBef>
              <a:spcAft>
                <a:spcPts val="0"/>
              </a:spcAft>
              <a:buClr>
                <a:schemeClr val="lt1"/>
              </a:buClr>
              <a:buSzPts val="5200"/>
              <a:buFont typeface="Rubik Black"/>
              <a:buNone/>
              <a:defRPr sz="5200" b="0" i="0" u="none" strike="noStrike" cap="none">
                <a:solidFill>
                  <a:schemeClr val="lt1"/>
                </a:solidFill>
                <a:latin typeface="Rubik Black"/>
                <a:ea typeface="Rubik Black"/>
                <a:cs typeface="Rubik Black"/>
                <a:sym typeface="Rubik Black"/>
              </a:defRPr>
            </a:lvl4pPr>
            <a:lvl5pPr marR="0" lvl="4" algn="ctr" rtl="0">
              <a:lnSpc>
                <a:spcPct val="100000"/>
              </a:lnSpc>
              <a:spcBef>
                <a:spcPts val="0"/>
              </a:spcBef>
              <a:spcAft>
                <a:spcPts val="0"/>
              </a:spcAft>
              <a:buClr>
                <a:schemeClr val="lt1"/>
              </a:buClr>
              <a:buSzPts val="5200"/>
              <a:buFont typeface="Rubik Black"/>
              <a:buNone/>
              <a:defRPr sz="5200" b="0" i="0" u="none" strike="noStrike" cap="none">
                <a:solidFill>
                  <a:schemeClr val="lt1"/>
                </a:solidFill>
                <a:latin typeface="Rubik Black"/>
                <a:ea typeface="Rubik Black"/>
                <a:cs typeface="Rubik Black"/>
                <a:sym typeface="Rubik Black"/>
              </a:defRPr>
            </a:lvl5pPr>
            <a:lvl6pPr marR="0" lvl="5" algn="ctr" rtl="0">
              <a:lnSpc>
                <a:spcPct val="100000"/>
              </a:lnSpc>
              <a:spcBef>
                <a:spcPts val="0"/>
              </a:spcBef>
              <a:spcAft>
                <a:spcPts val="0"/>
              </a:spcAft>
              <a:buClr>
                <a:schemeClr val="lt1"/>
              </a:buClr>
              <a:buSzPts val="5200"/>
              <a:buFont typeface="Rubik Black"/>
              <a:buNone/>
              <a:defRPr sz="5200" b="0" i="0" u="none" strike="noStrike" cap="none">
                <a:solidFill>
                  <a:schemeClr val="lt1"/>
                </a:solidFill>
                <a:latin typeface="Rubik Black"/>
                <a:ea typeface="Rubik Black"/>
                <a:cs typeface="Rubik Black"/>
                <a:sym typeface="Rubik Black"/>
              </a:defRPr>
            </a:lvl6pPr>
            <a:lvl7pPr marR="0" lvl="6" algn="ctr" rtl="0">
              <a:lnSpc>
                <a:spcPct val="100000"/>
              </a:lnSpc>
              <a:spcBef>
                <a:spcPts val="0"/>
              </a:spcBef>
              <a:spcAft>
                <a:spcPts val="0"/>
              </a:spcAft>
              <a:buClr>
                <a:schemeClr val="lt1"/>
              </a:buClr>
              <a:buSzPts val="5200"/>
              <a:buFont typeface="Rubik Black"/>
              <a:buNone/>
              <a:defRPr sz="5200" b="0" i="0" u="none" strike="noStrike" cap="none">
                <a:solidFill>
                  <a:schemeClr val="lt1"/>
                </a:solidFill>
                <a:latin typeface="Rubik Black"/>
                <a:ea typeface="Rubik Black"/>
                <a:cs typeface="Rubik Black"/>
                <a:sym typeface="Rubik Black"/>
              </a:defRPr>
            </a:lvl7pPr>
            <a:lvl8pPr marR="0" lvl="7" algn="ctr" rtl="0">
              <a:lnSpc>
                <a:spcPct val="100000"/>
              </a:lnSpc>
              <a:spcBef>
                <a:spcPts val="0"/>
              </a:spcBef>
              <a:spcAft>
                <a:spcPts val="0"/>
              </a:spcAft>
              <a:buClr>
                <a:schemeClr val="lt1"/>
              </a:buClr>
              <a:buSzPts val="5200"/>
              <a:buFont typeface="Rubik Black"/>
              <a:buNone/>
              <a:defRPr sz="5200" b="0" i="0" u="none" strike="noStrike" cap="none">
                <a:solidFill>
                  <a:schemeClr val="lt1"/>
                </a:solidFill>
                <a:latin typeface="Rubik Black"/>
                <a:ea typeface="Rubik Black"/>
                <a:cs typeface="Rubik Black"/>
                <a:sym typeface="Rubik Black"/>
              </a:defRPr>
            </a:lvl8pPr>
            <a:lvl9pPr marR="0" lvl="8" algn="ctr" rtl="0">
              <a:lnSpc>
                <a:spcPct val="100000"/>
              </a:lnSpc>
              <a:spcBef>
                <a:spcPts val="0"/>
              </a:spcBef>
              <a:spcAft>
                <a:spcPts val="0"/>
              </a:spcAft>
              <a:buClr>
                <a:schemeClr val="lt1"/>
              </a:buClr>
              <a:buSzPts val="5200"/>
              <a:buFont typeface="Rubik Black"/>
              <a:buNone/>
              <a:defRPr sz="5200" b="0" i="0" u="none" strike="noStrike" cap="none">
                <a:solidFill>
                  <a:schemeClr val="lt1"/>
                </a:solidFill>
                <a:latin typeface="Rubik Black"/>
                <a:ea typeface="Rubik Black"/>
                <a:cs typeface="Rubik Black"/>
                <a:sym typeface="Rubik Black"/>
              </a:defRPr>
            </a:lvl9pPr>
          </a:lstStyle>
          <a:p>
            <a:pPr marL="12700" marR="5080" indent="2573655" algn="l">
              <a:lnSpc>
                <a:spcPts val="3840"/>
              </a:lnSpc>
              <a:spcBef>
                <a:spcPts val="1025"/>
              </a:spcBef>
            </a:pPr>
            <a:r>
              <a:rPr lang="en-US" spc="390" dirty="0">
                <a:solidFill>
                  <a:schemeClr val="bg1"/>
                </a:solidFill>
              </a:rPr>
              <a:t>COST </a:t>
            </a:r>
            <a:r>
              <a:rPr lang="en-US" spc="395" dirty="0">
                <a:solidFill>
                  <a:schemeClr val="bg1"/>
                </a:solidFill>
              </a:rPr>
              <a:t> </a:t>
            </a:r>
            <a:r>
              <a:rPr lang="en-US" spc="295" dirty="0">
                <a:solidFill>
                  <a:schemeClr val="bg1"/>
                </a:solidFill>
              </a:rPr>
              <a:t>THEORETICAL</a:t>
            </a:r>
            <a:r>
              <a:rPr lang="en-US" spc="45" dirty="0">
                <a:solidFill>
                  <a:schemeClr val="bg1"/>
                </a:solidFill>
              </a:rPr>
              <a:t> </a:t>
            </a:r>
            <a:r>
              <a:rPr lang="en-US" spc="80" dirty="0">
                <a:solidFill>
                  <a:srgbClr val="FCE200"/>
                </a:solidFill>
              </a:rPr>
              <a:t>V/S</a:t>
            </a:r>
            <a:r>
              <a:rPr lang="en-US" spc="10" dirty="0">
                <a:solidFill>
                  <a:srgbClr val="FCE200"/>
                </a:solidFill>
              </a:rPr>
              <a:t> </a:t>
            </a:r>
            <a:r>
              <a:rPr lang="en-US" spc="285" dirty="0">
                <a:solidFill>
                  <a:srgbClr val="FCE200"/>
                </a:solidFill>
              </a:rPr>
              <a:t>ACTUAL</a:t>
            </a:r>
          </a:p>
        </p:txBody>
      </p:sp>
      <p:sp>
        <p:nvSpPr>
          <p:cNvPr id="14" name="object 10">
            <a:extLst>
              <a:ext uri="{FF2B5EF4-FFF2-40B4-BE49-F238E27FC236}">
                <a16:creationId xmlns:a16="http://schemas.microsoft.com/office/drawing/2014/main" id="{936E1751-0D47-FC19-2DB0-127657A4C148}"/>
              </a:ext>
            </a:extLst>
          </p:cNvPr>
          <p:cNvSpPr txBox="1"/>
          <p:nvPr/>
        </p:nvSpPr>
        <p:spPr>
          <a:xfrm>
            <a:off x="208611" y="1486413"/>
            <a:ext cx="7875905" cy="78803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FFFFF"/>
                </a:solidFill>
                <a:latin typeface="Arial MT"/>
                <a:cs typeface="Arial MT"/>
              </a:rPr>
              <a:t>Theoretical</a:t>
            </a:r>
            <a:r>
              <a:rPr sz="1400" spc="5" dirty="0">
                <a:solidFill>
                  <a:srgbClr val="FFFFFF"/>
                </a:solidFill>
                <a:latin typeface="Arial MT"/>
                <a:cs typeface="Arial MT"/>
              </a:rPr>
              <a:t> </a:t>
            </a:r>
            <a:r>
              <a:rPr sz="1400" spc="-5" dirty="0">
                <a:solidFill>
                  <a:srgbClr val="FFFFFF"/>
                </a:solidFill>
                <a:latin typeface="Arial MT"/>
                <a:cs typeface="Arial MT"/>
              </a:rPr>
              <a:t>budgeted</a:t>
            </a:r>
            <a:r>
              <a:rPr sz="1400" dirty="0">
                <a:solidFill>
                  <a:srgbClr val="FFFFFF"/>
                </a:solidFill>
                <a:latin typeface="Arial MT"/>
                <a:cs typeface="Arial MT"/>
              </a:rPr>
              <a:t> </a:t>
            </a:r>
            <a:r>
              <a:rPr sz="1400" spc="-5" dirty="0">
                <a:solidFill>
                  <a:srgbClr val="FFFFFF"/>
                </a:solidFill>
                <a:latin typeface="Arial MT"/>
                <a:cs typeface="Arial MT"/>
              </a:rPr>
              <a:t>hours</a:t>
            </a:r>
            <a:r>
              <a:rPr sz="1400" spc="20" dirty="0">
                <a:solidFill>
                  <a:srgbClr val="FFFFFF"/>
                </a:solidFill>
                <a:latin typeface="Arial MT"/>
                <a:cs typeface="Arial MT"/>
              </a:rPr>
              <a:t> </a:t>
            </a:r>
            <a:r>
              <a:rPr sz="1400" spc="-5" dirty="0">
                <a:solidFill>
                  <a:srgbClr val="FFFFFF"/>
                </a:solidFill>
                <a:latin typeface="Arial MT"/>
                <a:cs typeface="Arial MT"/>
              </a:rPr>
              <a:t>for</a:t>
            </a:r>
            <a:r>
              <a:rPr sz="1400" spc="10" dirty="0">
                <a:solidFill>
                  <a:srgbClr val="FFFFFF"/>
                </a:solidFill>
                <a:latin typeface="Arial MT"/>
                <a:cs typeface="Arial MT"/>
              </a:rPr>
              <a:t> </a:t>
            </a:r>
            <a:r>
              <a:rPr sz="1400" spc="-5" dirty="0">
                <a:solidFill>
                  <a:srgbClr val="FFFFFF"/>
                </a:solidFill>
                <a:latin typeface="Arial MT"/>
                <a:cs typeface="Arial MT"/>
              </a:rPr>
              <a:t>the</a:t>
            </a:r>
            <a:r>
              <a:rPr sz="1400" spc="10" dirty="0">
                <a:solidFill>
                  <a:srgbClr val="FFFFFF"/>
                </a:solidFill>
                <a:latin typeface="Arial MT"/>
                <a:cs typeface="Arial MT"/>
              </a:rPr>
              <a:t> </a:t>
            </a:r>
            <a:r>
              <a:rPr sz="1400" spc="-5" dirty="0">
                <a:solidFill>
                  <a:srgbClr val="FFFFFF"/>
                </a:solidFill>
                <a:latin typeface="Arial MT"/>
                <a:cs typeface="Arial MT"/>
              </a:rPr>
              <a:t>complete</a:t>
            </a:r>
            <a:r>
              <a:rPr sz="1400" dirty="0">
                <a:solidFill>
                  <a:srgbClr val="FFFFFF"/>
                </a:solidFill>
                <a:latin typeface="Arial MT"/>
                <a:cs typeface="Arial MT"/>
              </a:rPr>
              <a:t> </a:t>
            </a:r>
            <a:r>
              <a:rPr sz="1400" spc="-5" dirty="0">
                <a:solidFill>
                  <a:srgbClr val="FFFFFF"/>
                </a:solidFill>
                <a:latin typeface="Arial MT"/>
                <a:cs typeface="Arial MT"/>
              </a:rPr>
              <a:t>project</a:t>
            </a:r>
            <a:r>
              <a:rPr sz="1400" spc="15" dirty="0">
                <a:solidFill>
                  <a:srgbClr val="FFFFFF"/>
                </a:solidFill>
                <a:latin typeface="Arial MT"/>
                <a:cs typeface="Arial MT"/>
              </a:rPr>
              <a:t> </a:t>
            </a:r>
            <a:r>
              <a:rPr sz="1400" spc="-5" dirty="0">
                <a:solidFill>
                  <a:srgbClr val="FFFFFF"/>
                </a:solidFill>
                <a:latin typeface="Arial MT"/>
                <a:cs typeface="Arial MT"/>
              </a:rPr>
              <a:t>were:</a:t>
            </a:r>
            <a:endParaRPr sz="1400" dirty="0">
              <a:latin typeface="Arial MT"/>
              <a:cs typeface="Arial MT"/>
            </a:endParaRPr>
          </a:p>
          <a:p>
            <a:pPr marL="12700">
              <a:lnSpc>
                <a:spcPct val="100000"/>
              </a:lnSpc>
            </a:pPr>
            <a:r>
              <a:rPr sz="1800" b="1" spc="-10" dirty="0">
                <a:solidFill>
                  <a:srgbClr val="FCE200"/>
                </a:solidFill>
                <a:latin typeface="Arial"/>
                <a:cs typeface="Arial"/>
              </a:rPr>
              <a:t>1</a:t>
            </a:r>
            <a:r>
              <a:rPr lang="en-US" sz="1800" b="1" spc="-10" dirty="0">
                <a:solidFill>
                  <a:srgbClr val="FCE200"/>
                </a:solidFill>
                <a:latin typeface="Arial"/>
                <a:cs typeface="Arial"/>
              </a:rPr>
              <a:t>00</a:t>
            </a:r>
            <a:r>
              <a:rPr sz="1800" b="1" spc="-20" dirty="0">
                <a:solidFill>
                  <a:srgbClr val="FCE200"/>
                </a:solidFill>
                <a:latin typeface="Arial"/>
                <a:cs typeface="Arial"/>
              </a:rPr>
              <a:t> </a:t>
            </a:r>
            <a:r>
              <a:rPr sz="1800" b="1" spc="-5" dirty="0">
                <a:solidFill>
                  <a:srgbClr val="FCE200"/>
                </a:solidFill>
                <a:latin typeface="Arial"/>
                <a:cs typeface="Arial"/>
              </a:rPr>
              <a:t>hours,</a:t>
            </a:r>
            <a:r>
              <a:rPr sz="1800" b="1" dirty="0">
                <a:solidFill>
                  <a:srgbClr val="FCE200"/>
                </a:solidFill>
                <a:latin typeface="Arial"/>
                <a:cs typeface="Arial"/>
              </a:rPr>
              <a:t> </a:t>
            </a:r>
            <a:r>
              <a:rPr sz="1800" b="1" spc="-5" dirty="0">
                <a:solidFill>
                  <a:srgbClr val="FFFFFF"/>
                </a:solidFill>
                <a:latin typeface="Arial"/>
                <a:cs typeface="Arial"/>
              </a:rPr>
              <a:t>budget</a:t>
            </a:r>
            <a:r>
              <a:rPr sz="1800" b="1" spc="-10" dirty="0">
                <a:solidFill>
                  <a:srgbClr val="FFFFFF"/>
                </a:solidFill>
                <a:latin typeface="Arial"/>
                <a:cs typeface="Arial"/>
              </a:rPr>
              <a:t> $4,200</a:t>
            </a:r>
            <a:endParaRPr sz="1800" dirty="0">
              <a:latin typeface="Arial"/>
              <a:cs typeface="Arial"/>
            </a:endParaRPr>
          </a:p>
          <a:p>
            <a:pPr marL="12700">
              <a:lnSpc>
                <a:spcPct val="100000"/>
              </a:lnSpc>
            </a:pPr>
            <a:r>
              <a:rPr sz="1400" spc="-5" dirty="0">
                <a:solidFill>
                  <a:srgbClr val="FFFFFF"/>
                </a:solidFill>
                <a:latin typeface="Arial MT"/>
                <a:cs typeface="Arial MT"/>
              </a:rPr>
              <a:t>And</a:t>
            </a:r>
            <a:r>
              <a:rPr sz="1400" spc="5" dirty="0">
                <a:solidFill>
                  <a:srgbClr val="FFFFFF"/>
                </a:solidFill>
                <a:latin typeface="Arial MT"/>
                <a:cs typeface="Arial MT"/>
              </a:rPr>
              <a:t> </a:t>
            </a:r>
            <a:r>
              <a:rPr sz="1400" dirty="0">
                <a:solidFill>
                  <a:srgbClr val="FFFFFF"/>
                </a:solidFill>
                <a:latin typeface="Arial MT"/>
                <a:cs typeface="Arial MT"/>
              </a:rPr>
              <a:t>the</a:t>
            </a:r>
            <a:r>
              <a:rPr sz="1400" spc="-5" dirty="0">
                <a:solidFill>
                  <a:srgbClr val="FFFFFF"/>
                </a:solidFill>
                <a:latin typeface="Arial MT"/>
                <a:cs typeface="Arial MT"/>
              </a:rPr>
              <a:t> </a:t>
            </a:r>
            <a:r>
              <a:rPr sz="1400" dirty="0">
                <a:solidFill>
                  <a:srgbClr val="FFFFFF"/>
                </a:solidFill>
                <a:latin typeface="Arial MT"/>
                <a:cs typeface="Arial MT"/>
              </a:rPr>
              <a:t>actual</a:t>
            </a:r>
            <a:r>
              <a:rPr sz="1400" spc="5" dirty="0">
                <a:solidFill>
                  <a:srgbClr val="FFFFFF"/>
                </a:solidFill>
                <a:latin typeface="Arial MT"/>
                <a:cs typeface="Arial MT"/>
              </a:rPr>
              <a:t> </a:t>
            </a:r>
            <a:r>
              <a:rPr sz="1400" spc="-5" dirty="0">
                <a:solidFill>
                  <a:srgbClr val="FFFFFF"/>
                </a:solidFill>
                <a:latin typeface="Arial MT"/>
                <a:cs typeface="Arial MT"/>
              </a:rPr>
              <a:t>action</a:t>
            </a:r>
            <a:r>
              <a:rPr sz="1400" spc="5" dirty="0">
                <a:solidFill>
                  <a:srgbClr val="FFFFFF"/>
                </a:solidFill>
                <a:latin typeface="Arial MT"/>
                <a:cs typeface="Arial MT"/>
              </a:rPr>
              <a:t> </a:t>
            </a:r>
            <a:r>
              <a:rPr sz="1400" spc="-5" dirty="0">
                <a:solidFill>
                  <a:srgbClr val="FFFFFF"/>
                </a:solidFill>
                <a:latin typeface="Arial MT"/>
                <a:cs typeface="Arial MT"/>
              </a:rPr>
              <a:t>hours</a:t>
            </a:r>
            <a:r>
              <a:rPr sz="1400" spc="15" dirty="0">
                <a:solidFill>
                  <a:srgbClr val="FFFFFF"/>
                </a:solidFill>
                <a:latin typeface="Arial MT"/>
                <a:cs typeface="Arial MT"/>
              </a:rPr>
              <a:t> </a:t>
            </a:r>
            <a:r>
              <a:rPr sz="1400" spc="-5" dirty="0">
                <a:solidFill>
                  <a:srgbClr val="FFFFFF"/>
                </a:solidFill>
                <a:latin typeface="Arial MT"/>
                <a:cs typeface="Arial MT"/>
              </a:rPr>
              <a:t>by</a:t>
            </a:r>
            <a:r>
              <a:rPr sz="1400" spc="5" dirty="0">
                <a:solidFill>
                  <a:srgbClr val="FFFFFF"/>
                </a:solidFill>
                <a:latin typeface="Arial MT"/>
                <a:cs typeface="Arial MT"/>
              </a:rPr>
              <a:t> </a:t>
            </a:r>
            <a:r>
              <a:rPr sz="1400" dirty="0">
                <a:solidFill>
                  <a:srgbClr val="FFFFFF"/>
                </a:solidFill>
                <a:latin typeface="Arial MT"/>
                <a:cs typeface="Arial MT"/>
              </a:rPr>
              <a:t>the</a:t>
            </a:r>
            <a:r>
              <a:rPr sz="1400" spc="10" dirty="0">
                <a:solidFill>
                  <a:srgbClr val="FFFFFF"/>
                </a:solidFill>
                <a:latin typeface="Arial MT"/>
                <a:cs typeface="Arial MT"/>
              </a:rPr>
              <a:t> </a:t>
            </a:r>
            <a:r>
              <a:rPr sz="1400" spc="-5" dirty="0">
                <a:solidFill>
                  <a:srgbClr val="FFFFFF"/>
                </a:solidFill>
                <a:latin typeface="Arial MT"/>
                <a:cs typeface="Arial MT"/>
              </a:rPr>
              <a:t>team</a:t>
            </a:r>
            <a:r>
              <a:rPr sz="1400" dirty="0">
                <a:solidFill>
                  <a:srgbClr val="FFFFFF"/>
                </a:solidFill>
                <a:latin typeface="Arial MT"/>
                <a:cs typeface="Arial MT"/>
              </a:rPr>
              <a:t> into</a:t>
            </a:r>
            <a:r>
              <a:rPr sz="1400" spc="-5" dirty="0">
                <a:solidFill>
                  <a:srgbClr val="FFFFFF"/>
                </a:solidFill>
                <a:latin typeface="Arial MT"/>
                <a:cs typeface="Arial MT"/>
              </a:rPr>
              <a:t> </a:t>
            </a:r>
            <a:r>
              <a:rPr sz="1400" dirty="0">
                <a:solidFill>
                  <a:srgbClr val="FFFFFF"/>
                </a:solidFill>
                <a:latin typeface="Arial MT"/>
                <a:cs typeface="Arial MT"/>
              </a:rPr>
              <a:t>the</a:t>
            </a:r>
            <a:r>
              <a:rPr sz="1400" spc="5" dirty="0">
                <a:solidFill>
                  <a:srgbClr val="FFFFFF"/>
                </a:solidFill>
                <a:latin typeface="Arial MT"/>
                <a:cs typeface="Arial MT"/>
              </a:rPr>
              <a:t> </a:t>
            </a:r>
            <a:r>
              <a:rPr sz="1400" spc="-5" dirty="0">
                <a:solidFill>
                  <a:srgbClr val="FFFFFF"/>
                </a:solidFill>
                <a:latin typeface="Arial MT"/>
                <a:cs typeface="Arial MT"/>
              </a:rPr>
              <a:t>project</a:t>
            </a:r>
            <a:r>
              <a:rPr sz="1400" spc="20" dirty="0">
                <a:solidFill>
                  <a:srgbClr val="FFFFFF"/>
                </a:solidFill>
                <a:latin typeface="Arial MT"/>
                <a:cs typeface="Arial MT"/>
              </a:rPr>
              <a:t> </a:t>
            </a:r>
            <a:r>
              <a:rPr sz="1400" dirty="0">
                <a:solidFill>
                  <a:srgbClr val="FFFFFF"/>
                </a:solidFill>
                <a:latin typeface="Arial MT"/>
                <a:cs typeface="Arial MT"/>
              </a:rPr>
              <a:t>till</a:t>
            </a:r>
            <a:r>
              <a:rPr sz="1400" spc="-5" dirty="0">
                <a:solidFill>
                  <a:srgbClr val="FFFFFF"/>
                </a:solidFill>
                <a:latin typeface="Arial MT"/>
                <a:cs typeface="Arial MT"/>
              </a:rPr>
              <a:t> </a:t>
            </a:r>
            <a:r>
              <a:rPr sz="1400" dirty="0">
                <a:solidFill>
                  <a:srgbClr val="FFFFFF"/>
                </a:solidFill>
                <a:latin typeface="Arial MT"/>
                <a:cs typeface="Arial MT"/>
              </a:rPr>
              <a:t>date</a:t>
            </a:r>
            <a:r>
              <a:rPr sz="1400" spc="10" dirty="0">
                <a:solidFill>
                  <a:srgbClr val="FFFFFF"/>
                </a:solidFill>
                <a:latin typeface="Arial MT"/>
                <a:cs typeface="Arial MT"/>
              </a:rPr>
              <a:t> </a:t>
            </a:r>
            <a:r>
              <a:rPr sz="1400" spc="-5" dirty="0">
                <a:solidFill>
                  <a:srgbClr val="FFFFFF"/>
                </a:solidFill>
                <a:latin typeface="Arial MT"/>
                <a:cs typeface="Arial MT"/>
              </a:rPr>
              <a:t>are</a:t>
            </a:r>
            <a:r>
              <a:rPr sz="1400" spc="80" dirty="0">
                <a:solidFill>
                  <a:srgbClr val="FFFFFF"/>
                </a:solidFill>
                <a:latin typeface="Arial MT"/>
                <a:cs typeface="Arial MT"/>
              </a:rPr>
              <a:t> </a:t>
            </a:r>
            <a:r>
              <a:rPr lang="en-US" sz="1800" b="1" spc="-10" dirty="0">
                <a:solidFill>
                  <a:srgbClr val="FCE200"/>
                </a:solidFill>
              </a:rPr>
              <a:t>96</a:t>
            </a:r>
            <a:r>
              <a:rPr sz="1800" b="1" spc="5" dirty="0">
                <a:solidFill>
                  <a:srgbClr val="FCE200"/>
                </a:solidFill>
                <a:latin typeface="Arial"/>
                <a:cs typeface="Arial"/>
              </a:rPr>
              <a:t> </a:t>
            </a:r>
            <a:r>
              <a:rPr sz="1800" b="1" spc="-5" dirty="0">
                <a:solidFill>
                  <a:srgbClr val="FCE200"/>
                </a:solidFill>
                <a:latin typeface="Arial"/>
                <a:cs typeface="Arial"/>
              </a:rPr>
              <a:t>hours,</a:t>
            </a:r>
            <a:r>
              <a:rPr sz="1800" b="1" spc="5" dirty="0">
                <a:solidFill>
                  <a:srgbClr val="FCE200"/>
                </a:solidFill>
                <a:latin typeface="Arial"/>
                <a:cs typeface="Arial"/>
              </a:rPr>
              <a:t> </a:t>
            </a:r>
            <a:r>
              <a:rPr sz="1800" b="1" spc="-10" dirty="0">
                <a:solidFill>
                  <a:srgbClr val="FFFFFF"/>
                </a:solidFill>
                <a:latin typeface="Arial"/>
                <a:cs typeface="Arial"/>
              </a:rPr>
              <a:t>actual</a:t>
            </a:r>
            <a:r>
              <a:rPr sz="1800" b="1" spc="5" dirty="0">
                <a:solidFill>
                  <a:srgbClr val="FFFFFF"/>
                </a:solidFill>
                <a:latin typeface="Arial"/>
                <a:cs typeface="Arial"/>
              </a:rPr>
              <a:t> </a:t>
            </a:r>
            <a:r>
              <a:rPr sz="1800" b="1" spc="-10" dirty="0">
                <a:solidFill>
                  <a:srgbClr val="FFFFFF"/>
                </a:solidFill>
                <a:latin typeface="Arial"/>
                <a:cs typeface="Arial"/>
              </a:rPr>
              <a:t>$</a:t>
            </a:r>
            <a:r>
              <a:rPr lang="en-US" sz="1800" b="1" spc="-10" dirty="0">
                <a:solidFill>
                  <a:srgbClr val="FFFFFF"/>
                </a:solidFill>
              </a:rPr>
              <a:t>4</a:t>
            </a:r>
            <a:r>
              <a:rPr lang="en-US" sz="1800" b="1" spc="-10" dirty="0">
                <a:solidFill>
                  <a:srgbClr val="FFFFFF"/>
                </a:solidFill>
                <a:latin typeface="Arial"/>
                <a:cs typeface="Arial"/>
              </a:rPr>
              <a:t>,032</a:t>
            </a:r>
            <a:endParaRPr sz="1800" dirty="0">
              <a:latin typeface="Arial"/>
              <a:cs typeface="Arial"/>
            </a:endParaRPr>
          </a:p>
        </p:txBody>
      </p:sp>
    </p:spTree>
    <p:extLst>
      <p:ext uri="{BB962C8B-B14F-4D97-AF65-F5344CB8AC3E}">
        <p14:creationId xmlns:p14="http://schemas.microsoft.com/office/powerpoint/2010/main" val="3222020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7" name="Google Shape;417;p46"/>
          <p:cNvSpPr txBox="1">
            <a:spLocks noGrp="1"/>
          </p:cNvSpPr>
          <p:nvPr>
            <p:ph type="ctrTitle"/>
          </p:nvPr>
        </p:nvSpPr>
        <p:spPr>
          <a:xfrm>
            <a:off x="836831" y="1942930"/>
            <a:ext cx="4959811" cy="1555051"/>
          </a:xfrm>
          <a:prstGeom prst="rect">
            <a:avLst/>
          </a:prstGeom>
        </p:spPr>
        <p:txBody>
          <a:bodyPr spcFirstLastPara="1" wrap="square" lIns="91425" tIns="91425" rIns="91425" bIns="91425" anchor="t" anchorCtr="0">
            <a:noAutofit/>
          </a:bodyPr>
          <a:lstStyle/>
          <a:p>
            <a:pPr marL="0" lvl="0" indent="0" algn="l" rtl="0">
              <a:spcBef>
                <a:spcPts val="0"/>
              </a:spcBef>
              <a:spcAft>
                <a:spcPts val="200"/>
              </a:spcAft>
              <a:buNone/>
            </a:pPr>
            <a:r>
              <a:rPr lang="en" sz="4800" dirty="0">
                <a:solidFill>
                  <a:schemeClr val="lt1"/>
                </a:solidFill>
              </a:rPr>
              <a:t>THANK</a:t>
            </a:r>
            <a:br>
              <a:rPr lang="en" sz="4800" dirty="0">
                <a:solidFill>
                  <a:schemeClr val="lt1"/>
                </a:solidFill>
              </a:rPr>
            </a:br>
            <a:r>
              <a:rPr lang="en" sz="4800" dirty="0"/>
              <a:t>YOU</a:t>
            </a:r>
            <a:endParaRPr sz="4800" dirty="0"/>
          </a:p>
        </p:txBody>
      </p:sp>
      <p:pic>
        <p:nvPicPr>
          <p:cNvPr id="418" name="Google Shape;418;p46"/>
          <p:cNvPicPr preferRelativeResize="0">
            <a:picLocks noGrp="1"/>
          </p:cNvPicPr>
          <p:nvPr>
            <p:ph type="pic" idx="2"/>
          </p:nvPr>
        </p:nvPicPr>
        <p:blipFill rotWithShape="1">
          <a:blip r:embed="rId3">
            <a:alphaModFix/>
          </a:blip>
          <a:srcRect l="25367" t="-4078" r="28383" b="-3540"/>
          <a:stretch/>
        </p:blipFill>
        <p:spPr>
          <a:xfrm rot="-390488">
            <a:off x="6285131" y="-305881"/>
            <a:ext cx="3663364" cy="5681464"/>
          </a:xfrm>
          <a:prstGeom prst="rect">
            <a:avLst/>
          </a:prstGeom>
        </p:spPr>
      </p:pic>
      <p:pic>
        <p:nvPicPr>
          <p:cNvPr id="419" name="Google Shape;419;p46"/>
          <p:cNvPicPr preferRelativeResize="0"/>
          <p:nvPr/>
        </p:nvPicPr>
        <p:blipFill>
          <a:blip r:embed="rId4">
            <a:alphaModFix/>
          </a:blip>
          <a:stretch>
            <a:fillRect/>
          </a:stretch>
        </p:blipFill>
        <p:spPr>
          <a:xfrm rot="1603545">
            <a:off x="2653255" y="1288658"/>
            <a:ext cx="12356028" cy="952471"/>
          </a:xfrm>
          <a:prstGeom prst="rect">
            <a:avLst/>
          </a:prstGeom>
          <a:noFill/>
          <a:ln>
            <a:noFill/>
          </a:ln>
          <a:effectLst>
            <a:outerShdw blurRad="214313" dist="171450" dir="5400000" algn="bl" rotWithShape="0">
              <a:srgbClr val="191919">
                <a:alpha val="64000"/>
              </a:srgbClr>
            </a:outerShdw>
          </a:effectLst>
        </p:spPr>
      </p:pic>
      <p:pic>
        <p:nvPicPr>
          <p:cNvPr id="420" name="Google Shape;420;p46"/>
          <p:cNvPicPr preferRelativeResize="0"/>
          <p:nvPr/>
        </p:nvPicPr>
        <p:blipFill>
          <a:blip r:embed="rId5">
            <a:alphaModFix/>
          </a:blip>
          <a:stretch>
            <a:fillRect/>
          </a:stretch>
        </p:blipFill>
        <p:spPr>
          <a:xfrm rot="1016562">
            <a:off x="1314277" y="556563"/>
            <a:ext cx="12272241" cy="946011"/>
          </a:xfrm>
          <a:prstGeom prst="rect">
            <a:avLst/>
          </a:prstGeom>
          <a:noFill/>
          <a:ln>
            <a:noFill/>
          </a:ln>
          <a:effectLst>
            <a:outerShdw blurRad="214313" dist="171450" dir="5400000" algn="bl" rotWithShape="0">
              <a:srgbClr val="191919">
                <a:alpha val="64000"/>
              </a:srgbClr>
            </a:outerShdw>
          </a:effectLst>
        </p:spPr>
      </p:pic>
      <p:pic>
        <p:nvPicPr>
          <p:cNvPr id="421" name="Google Shape;421;p46"/>
          <p:cNvPicPr preferRelativeResize="0"/>
          <p:nvPr/>
        </p:nvPicPr>
        <p:blipFill>
          <a:blip r:embed="rId6">
            <a:alphaModFix/>
          </a:blip>
          <a:stretch>
            <a:fillRect/>
          </a:stretch>
        </p:blipFill>
        <p:spPr>
          <a:xfrm rot="-1854221" flipH="1">
            <a:off x="765284" y="4648465"/>
            <a:ext cx="12197165" cy="940226"/>
          </a:xfrm>
          <a:prstGeom prst="rect">
            <a:avLst/>
          </a:prstGeom>
          <a:noFill/>
          <a:ln>
            <a:noFill/>
          </a:ln>
          <a:effectLst>
            <a:outerShdw blurRad="214313" dist="171450" dir="5400000" algn="bl" rotWithShape="0">
              <a:srgbClr val="191919">
                <a:alpha val="64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71" name="Google Shape;371;p41"/>
          <p:cNvSpPr txBox="1">
            <a:spLocks noGrp="1"/>
          </p:cNvSpPr>
          <p:nvPr>
            <p:ph type="ctrTitle"/>
          </p:nvPr>
        </p:nvSpPr>
        <p:spPr>
          <a:xfrm>
            <a:off x="-379994" y="457732"/>
            <a:ext cx="4698900" cy="1083600"/>
          </a:xfrm>
          <a:prstGeom prst="rect">
            <a:avLst/>
          </a:prstGeom>
        </p:spPr>
        <p:txBody>
          <a:bodyPr spcFirstLastPara="1" wrap="square" lIns="91425" tIns="91425" rIns="91425" bIns="91425" anchor="t" anchorCtr="0">
            <a:noAutofit/>
          </a:bodyPr>
          <a:lstStyle/>
          <a:p>
            <a:pPr>
              <a:spcAft>
                <a:spcPts val="200"/>
              </a:spcAft>
            </a:pPr>
            <a:r>
              <a:rPr lang="en-US" dirty="0"/>
              <a:t>Summary</a:t>
            </a:r>
            <a:br>
              <a:rPr lang="en-US" sz="4000" dirty="0"/>
            </a:br>
            <a:endParaRPr lang="en-US" dirty="0"/>
          </a:p>
        </p:txBody>
      </p:sp>
      <p:sp>
        <p:nvSpPr>
          <p:cNvPr id="2" name="TextBox 1">
            <a:extLst>
              <a:ext uri="{FF2B5EF4-FFF2-40B4-BE49-F238E27FC236}">
                <a16:creationId xmlns:a16="http://schemas.microsoft.com/office/drawing/2014/main" id="{4789B2C5-F2C2-DE9B-FFD2-BDFF46DC7BD1}"/>
              </a:ext>
            </a:extLst>
          </p:cNvPr>
          <p:cNvSpPr txBox="1"/>
          <p:nvPr/>
        </p:nvSpPr>
        <p:spPr>
          <a:xfrm>
            <a:off x="579664" y="1221401"/>
            <a:ext cx="7478485" cy="1261884"/>
          </a:xfrm>
          <a:prstGeom prst="rect">
            <a:avLst/>
          </a:prstGeom>
          <a:noFill/>
        </p:spPr>
        <p:txBody>
          <a:bodyPr wrap="square" rtlCol="0">
            <a:spAutoFit/>
          </a:bodyPr>
          <a:lstStyle/>
          <a:p>
            <a:r>
              <a:rPr lang="en-US" sz="1600" dirty="0">
                <a:solidFill>
                  <a:schemeClr val="bg1"/>
                </a:solidFill>
                <a:uFill>
                  <a:noFill/>
                </a:uFill>
                <a:latin typeface="Darker Grotesque SemiBold"/>
              </a:rPr>
              <a:t>For the project, used opensource dataset on the Major crimes happening in the United States of America. We have tried to drill down on the technologies, software selected, and explored other market solutions to reach a better conclusion.</a:t>
            </a:r>
          </a:p>
          <a:p>
            <a:r>
              <a:rPr lang="en-US" b="0" i="0" dirty="0">
                <a:solidFill>
                  <a:schemeClr val="bg1"/>
                </a:solidFill>
                <a:effectLst/>
                <a:latin typeface="-apple-system"/>
              </a:rPr>
              <a:t>The aim of the project is to look for any seasonality or trend from the historical data to understand if certain crimes are happening at some specific region.</a:t>
            </a:r>
            <a:endParaRPr lang="en-US" dirty="0">
              <a:solidFill>
                <a:schemeClr val="bg1"/>
              </a:solidFill>
            </a:endParaRPr>
          </a:p>
        </p:txBody>
      </p:sp>
      <p:pic>
        <p:nvPicPr>
          <p:cNvPr id="7" name="Picture 6">
            <a:extLst>
              <a:ext uri="{FF2B5EF4-FFF2-40B4-BE49-F238E27FC236}">
                <a16:creationId xmlns:a16="http://schemas.microsoft.com/office/drawing/2014/main" id="{338CB816-F0FE-B2F7-574B-2138FBD7718B}"/>
              </a:ext>
            </a:extLst>
          </p:cNvPr>
          <p:cNvPicPr>
            <a:picLocks noChangeAspect="1"/>
          </p:cNvPicPr>
          <p:nvPr/>
        </p:nvPicPr>
        <p:blipFill>
          <a:blip r:embed="rId3"/>
          <a:stretch>
            <a:fillRect/>
          </a:stretch>
        </p:blipFill>
        <p:spPr>
          <a:xfrm>
            <a:off x="661307" y="2618881"/>
            <a:ext cx="8009164" cy="217780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71" name="Google Shape;371;p41"/>
          <p:cNvSpPr txBox="1">
            <a:spLocks noGrp="1"/>
          </p:cNvSpPr>
          <p:nvPr>
            <p:ph type="ctrTitle"/>
          </p:nvPr>
        </p:nvSpPr>
        <p:spPr>
          <a:xfrm>
            <a:off x="0" y="433239"/>
            <a:ext cx="4698900" cy="1083600"/>
          </a:xfrm>
          <a:prstGeom prst="rect">
            <a:avLst/>
          </a:prstGeom>
        </p:spPr>
        <p:txBody>
          <a:bodyPr spcFirstLastPara="1" wrap="square" lIns="91425" tIns="91425" rIns="91425" bIns="91425" anchor="t" anchorCtr="0">
            <a:noAutofit/>
          </a:bodyPr>
          <a:lstStyle/>
          <a:p>
            <a:pPr>
              <a:spcAft>
                <a:spcPts val="200"/>
              </a:spcAft>
            </a:pPr>
            <a:r>
              <a:rPr lang="en-US" dirty="0"/>
              <a:t>Team Profile</a:t>
            </a:r>
            <a:br>
              <a:rPr lang="en-US" sz="4000" dirty="0"/>
            </a:br>
            <a:endParaRPr lang="en-US" dirty="0"/>
          </a:p>
        </p:txBody>
      </p:sp>
      <p:pic>
        <p:nvPicPr>
          <p:cNvPr id="13" name="Picture 12">
            <a:extLst>
              <a:ext uri="{FF2B5EF4-FFF2-40B4-BE49-F238E27FC236}">
                <a16:creationId xmlns:a16="http://schemas.microsoft.com/office/drawing/2014/main" id="{62A3FFBA-F962-BF50-F4C4-28BB26CE6757}"/>
              </a:ext>
            </a:extLst>
          </p:cNvPr>
          <p:cNvPicPr>
            <a:picLocks noChangeAspect="1"/>
          </p:cNvPicPr>
          <p:nvPr/>
        </p:nvPicPr>
        <p:blipFill>
          <a:blip r:embed="rId3"/>
          <a:stretch>
            <a:fillRect/>
          </a:stretch>
        </p:blipFill>
        <p:spPr>
          <a:xfrm>
            <a:off x="736916" y="1578914"/>
            <a:ext cx="1089754" cy="1348857"/>
          </a:xfrm>
          <a:prstGeom prst="rect">
            <a:avLst/>
          </a:prstGeom>
        </p:spPr>
      </p:pic>
      <p:pic>
        <p:nvPicPr>
          <p:cNvPr id="15" name="Picture 14">
            <a:extLst>
              <a:ext uri="{FF2B5EF4-FFF2-40B4-BE49-F238E27FC236}">
                <a16:creationId xmlns:a16="http://schemas.microsoft.com/office/drawing/2014/main" id="{BAC5AB2E-D056-DE21-F1A5-5E29DFB7CCB0}"/>
              </a:ext>
            </a:extLst>
          </p:cNvPr>
          <p:cNvPicPr>
            <a:picLocks noChangeAspect="1"/>
          </p:cNvPicPr>
          <p:nvPr/>
        </p:nvPicPr>
        <p:blipFill>
          <a:blip r:embed="rId4"/>
          <a:stretch>
            <a:fillRect/>
          </a:stretch>
        </p:blipFill>
        <p:spPr>
          <a:xfrm>
            <a:off x="2529787" y="1578913"/>
            <a:ext cx="1367838" cy="1441871"/>
          </a:xfrm>
          <a:prstGeom prst="rect">
            <a:avLst/>
          </a:prstGeom>
        </p:spPr>
      </p:pic>
      <p:pic>
        <p:nvPicPr>
          <p:cNvPr id="17" name="Picture 16">
            <a:extLst>
              <a:ext uri="{FF2B5EF4-FFF2-40B4-BE49-F238E27FC236}">
                <a16:creationId xmlns:a16="http://schemas.microsoft.com/office/drawing/2014/main" id="{57AC4DFF-E0D7-7B9D-255F-DFF3F5698400}"/>
              </a:ext>
            </a:extLst>
          </p:cNvPr>
          <p:cNvPicPr>
            <a:picLocks noChangeAspect="1"/>
          </p:cNvPicPr>
          <p:nvPr/>
        </p:nvPicPr>
        <p:blipFill>
          <a:blip r:embed="rId5"/>
          <a:stretch>
            <a:fillRect/>
          </a:stretch>
        </p:blipFill>
        <p:spPr>
          <a:xfrm>
            <a:off x="4583924" y="1578914"/>
            <a:ext cx="1367839" cy="1441872"/>
          </a:xfrm>
          <a:prstGeom prst="rect">
            <a:avLst/>
          </a:prstGeom>
        </p:spPr>
      </p:pic>
      <p:pic>
        <p:nvPicPr>
          <p:cNvPr id="19" name="Picture 18">
            <a:extLst>
              <a:ext uri="{FF2B5EF4-FFF2-40B4-BE49-F238E27FC236}">
                <a16:creationId xmlns:a16="http://schemas.microsoft.com/office/drawing/2014/main" id="{6644C766-A3DC-A20C-12AC-B945F030EBAC}"/>
              </a:ext>
            </a:extLst>
          </p:cNvPr>
          <p:cNvPicPr>
            <a:picLocks noChangeAspect="1"/>
          </p:cNvPicPr>
          <p:nvPr/>
        </p:nvPicPr>
        <p:blipFill>
          <a:blip r:embed="rId6"/>
          <a:stretch>
            <a:fillRect/>
          </a:stretch>
        </p:blipFill>
        <p:spPr>
          <a:xfrm>
            <a:off x="6837806" y="1578915"/>
            <a:ext cx="1265030" cy="1441872"/>
          </a:xfrm>
          <a:prstGeom prst="rect">
            <a:avLst/>
          </a:prstGeom>
        </p:spPr>
      </p:pic>
      <p:sp>
        <p:nvSpPr>
          <p:cNvPr id="20" name="Google Shape;371;p41">
            <a:extLst>
              <a:ext uri="{FF2B5EF4-FFF2-40B4-BE49-F238E27FC236}">
                <a16:creationId xmlns:a16="http://schemas.microsoft.com/office/drawing/2014/main" id="{470D74E8-82D8-7A03-FADC-AA330747DECE}"/>
              </a:ext>
            </a:extLst>
          </p:cNvPr>
          <p:cNvSpPr txBox="1">
            <a:spLocks/>
          </p:cNvSpPr>
          <p:nvPr/>
        </p:nvSpPr>
        <p:spPr>
          <a:xfrm>
            <a:off x="315685" y="3157392"/>
            <a:ext cx="1764077" cy="4692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lt1"/>
              </a:buClr>
              <a:buSzPts val="5200"/>
              <a:buFont typeface="Rubik Black"/>
              <a:buNone/>
              <a:defRPr sz="4000" b="0" i="0" u="none" strike="noStrike" cap="none">
                <a:solidFill>
                  <a:schemeClr val="lt2"/>
                </a:solidFill>
                <a:latin typeface="Rubik Black"/>
                <a:ea typeface="Rubik Black"/>
                <a:cs typeface="Rubik Black"/>
                <a:sym typeface="Rubik Black"/>
              </a:defRPr>
            </a:lvl1pPr>
            <a:lvl2pPr marR="0" lvl="1" algn="ctr" rtl="0">
              <a:lnSpc>
                <a:spcPct val="100000"/>
              </a:lnSpc>
              <a:spcBef>
                <a:spcPts val="0"/>
              </a:spcBef>
              <a:spcAft>
                <a:spcPts val="0"/>
              </a:spcAft>
              <a:buClr>
                <a:schemeClr val="lt1"/>
              </a:buClr>
              <a:buSzPts val="5200"/>
              <a:buFont typeface="Rubik Black"/>
              <a:buNone/>
              <a:defRPr sz="5200" b="0" i="0" u="none" strike="noStrike" cap="none">
                <a:solidFill>
                  <a:schemeClr val="lt1"/>
                </a:solidFill>
                <a:latin typeface="Rubik Black"/>
                <a:ea typeface="Rubik Black"/>
                <a:cs typeface="Rubik Black"/>
                <a:sym typeface="Rubik Black"/>
              </a:defRPr>
            </a:lvl2pPr>
            <a:lvl3pPr marR="0" lvl="2" algn="ctr" rtl="0">
              <a:lnSpc>
                <a:spcPct val="100000"/>
              </a:lnSpc>
              <a:spcBef>
                <a:spcPts val="0"/>
              </a:spcBef>
              <a:spcAft>
                <a:spcPts val="0"/>
              </a:spcAft>
              <a:buClr>
                <a:schemeClr val="lt1"/>
              </a:buClr>
              <a:buSzPts val="5200"/>
              <a:buFont typeface="Rubik Black"/>
              <a:buNone/>
              <a:defRPr sz="5200" b="0" i="0" u="none" strike="noStrike" cap="none">
                <a:solidFill>
                  <a:schemeClr val="lt1"/>
                </a:solidFill>
                <a:latin typeface="Rubik Black"/>
                <a:ea typeface="Rubik Black"/>
                <a:cs typeface="Rubik Black"/>
                <a:sym typeface="Rubik Black"/>
              </a:defRPr>
            </a:lvl3pPr>
            <a:lvl4pPr marR="0" lvl="3" algn="ctr" rtl="0">
              <a:lnSpc>
                <a:spcPct val="100000"/>
              </a:lnSpc>
              <a:spcBef>
                <a:spcPts val="0"/>
              </a:spcBef>
              <a:spcAft>
                <a:spcPts val="0"/>
              </a:spcAft>
              <a:buClr>
                <a:schemeClr val="lt1"/>
              </a:buClr>
              <a:buSzPts val="5200"/>
              <a:buFont typeface="Rubik Black"/>
              <a:buNone/>
              <a:defRPr sz="5200" b="0" i="0" u="none" strike="noStrike" cap="none">
                <a:solidFill>
                  <a:schemeClr val="lt1"/>
                </a:solidFill>
                <a:latin typeface="Rubik Black"/>
                <a:ea typeface="Rubik Black"/>
                <a:cs typeface="Rubik Black"/>
                <a:sym typeface="Rubik Black"/>
              </a:defRPr>
            </a:lvl4pPr>
            <a:lvl5pPr marR="0" lvl="4" algn="ctr" rtl="0">
              <a:lnSpc>
                <a:spcPct val="100000"/>
              </a:lnSpc>
              <a:spcBef>
                <a:spcPts val="0"/>
              </a:spcBef>
              <a:spcAft>
                <a:spcPts val="0"/>
              </a:spcAft>
              <a:buClr>
                <a:schemeClr val="lt1"/>
              </a:buClr>
              <a:buSzPts val="5200"/>
              <a:buFont typeface="Rubik Black"/>
              <a:buNone/>
              <a:defRPr sz="5200" b="0" i="0" u="none" strike="noStrike" cap="none">
                <a:solidFill>
                  <a:schemeClr val="lt1"/>
                </a:solidFill>
                <a:latin typeface="Rubik Black"/>
                <a:ea typeface="Rubik Black"/>
                <a:cs typeface="Rubik Black"/>
                <a:sym typeface="Rubik Black"/>
              </a:defRPr>
            </a:lvl5pPr>
            <a:lvl6pPr marR="0" lvl="5" algn="ctr" rtl="0">
              <a:lnSpc>
                <a:spcPct val="100000"/>
              </a:lnSpc>
              <a:spcBef>
                <a:spcPts val="0"/>
              </a:spcBef>
              <a:spcAft>
                <a:spcPts val="0"/>
              </a:spcAft>
              <a:buClr>
                <a:schemeClr val="lt1"/>
              </a:buClr>
              <a:buSzPts val="5200"/>
              <a:buFont typeface="Rubik Black"/>
              <a:buNone/>
              <a:defRPr sz="5200" b="0" i="0" u="none" strike="noStrike" cap="none">
                <a:solidFill>
                  <a:schemeClr val="lt1"/>
                </a:solidFill>
                <a:latin typeface="Rubik Black"/>
                <a:ea typeface="Rubik Black"/>
                <a:cs typeface="Rubik Black"/>
                <a:sym typeface="Rubik Black"/>
              </a:defRPr>
            </a:lvl6pPr>
            <a:lvl7pPr marR="0" lvl="6" algn="ctr" rtl="0">
              <a:lnSpc>
                <a:spcPct val="100000"/>
              </a:lnSpc>
              <a:spcBef>
                <a:spcPts val="0"/>
              </a:spcBef>
              <a:spcAft>
                <a:spcPts val="0"/>
              </a:spcAft>
              <a:buClr>
                <a:schemeClr val="lt1"/>
              </a:buClr>
              <a:buSzPts val="5200"/>
              <a:buFont typeface="Rubik Black"/>
              <a:buNone/>
              <a:defRPr sz="5200" b="0" i="0" u="none" strike="noStrike" cap="none">
                <a:solidFill>
                  <a:schemeClr val="lt1"/>
                </a:solidFill>
                <a:latin typeface="Rubik Black"/>
                <a:ea typeface="Rubik Black"/>
                <a:cs typeface="Rubik Black"/>
                <a:sym typeface="Rubik Black"/>
              </a:defRPr>
            </a:lvl7pPr>
            <a:lvl8pPr marR="0" lvl="7" algn="ctr" rtl="0">
              <a:lnSpc>
                <a:spcPct val="100000"/>
              </a:lnSpc>
              <a:spcBef>
                <a:spcPts val="0"/>
              </a:spcBef>
              <a:spcAft>
                <a:spcPts val="0"/>
              </a:spcAft>
              <a:buClr>
                <a:schemeClr val="lt1"/>
              </a:buClr>
              <a:buSzPts val="5200"/>
              <a:buFont typeface="Rubik Black"/>
              <a:buNone/>
              <a:defRPr sz="5200" b="0" i="0" u="none" strike="noStrike" cap="none">
                <a:solidFill>
                  <a:schemeClr val="lt1"/>
                </a:solidFill>
                <a:latin typeface="Rubik Black"/>
                <a:ea typeface="Rubik Black"/>
                <a:cs typeface="Rubik Black"/>
                <a:sym typeface="Rubik Black"/>
              </a:defRPr>
            </a:lvl8pPr>
            <a:lvl9pPr marR="0" lvl="8" algn="ctr" rtl="0">
              <a:lnSpc>
                <a:spcPct val="100000"/>
              </a:lnSpc>
              <a:spcBef>
                <a:spcPts val="0"/>
              </a:spcBef>
              <a:spcAft>
                <a:spcPts val="0"/>
              </a:spcAft>
              <a:buClr>
                <a:schemeClr val="lt1"/>
              </a:buClr>
              <a:buSzPts val="5200"/>
              <a:buFont typeface="Rubik Black"/>
              <a:buNone/>
              <a:defRPr sz="5200" b="0" i="0" u="none" strike="noStrike" cap="none">
                <a:solidFill>
                  <a:schemeClr val="lt1"/>
                </a:solidFill>
                <a:latin typeface="Rubik Black"/>
                <a:ea typeface="Rubik Black"/>
                <a:cs typeface="Rubik Black"/>
                <a:sym typeface="Rubik Black"/>
              </a:defRPr>
            </a:lvl9pPr>
          </a:lstStyle>
          <a:p>
            <a:pPr>
              <a:spcAft>
                <a:spcPts val="200"/>
              </a:spcAft>
            </a:pPr>
            <a:r>
              <a:rPr lang="en-US" sz="2000" dirty="0"/>
              <a:t>Team Lead</a:t>
            </a:r>
          </a:p>
        </p:txBody>
      </p:sp>
      <p:sp>
        <p:nvSpPr>
          <p:cNvPr id="21" name="Google Shape;371;p41">
            <a:extLst>
              <a:ext uri="{FF2B5EF4-FFF2-40B4-BE49-F238E27FC236}">
                <a16:creationId xmlns:a16="http://schemas.microsoft.com/office/drawing/2014/main" id="{DDE3CCA4-CEEE-090D-33BA-6F98BECB0987}"/>
              </a:ext>
            </a:extLst>
          </p:cNvPr>
          <p:cNvSpPr txBox="1">
            <a:spLocks/>
          </p:cNvSpPr>
          <p:nvPr/>
        </p:nvSpPr>
        <p:spPr>
          <a:xfrm>
            <a:off x="2331667" y="3157392"/>
            <a:ext cx="1764077" cy="4692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lt1"/>
              </a:buClr>
              <a:buSzPts val="5200"/>
              <a:buFont typeface="Rubik Black"/>
              <a:buNone/>
              <a:defRPr sz="4000" b="0" i="0" u="none" strike="noStrike" cap="none">
                <a:solidFill>
                  <a:schemeClr val="lt2"/>
                </a:solidFill>
                <a:latin typeface="Rubik Black"/>
                <a:ea typeface="Rubik Black"/>
                <a:cs typeface="Rubik Black"/>
                <a:sym typeface="Rubik Black"/>
              </a:defRPr>
            </a:lvl1pPr>
            <a:lvl2pPr marR="0" lvl="1" algn="ctr" rtl="0">
              <a:lnSpc>
                <a:spcPct val="100000"/>
              </a:lnSpc>
              <a:spcBef>
                <a:spcPts val="0"/>
              </a:spcBef>
              <a:spcAft>
                <a:spcPts val="0"/>
              </a:spcAft>
              <a:buClr>
                <a:schemeClr val="lt1"/>
              </a:buClr>
              <a:buSzPts val="5200"/>
              <a:buFont typeface="Rubik Black"/>
              <a:buNone/>
              <a:defRPr sz="5200" b="0" i="0" u="none" strike="noStrike" cap="none">
                <a:solidFill>
                  <a:schemeClr val="lt1"/>
                </a:solidFill>
                <a:latin typeface="Rubik Black"/>
                <a:ea typeface="Rubik Black"/>
                <a:cs typeface="Rubik Black"/>
                <a:sym typeface="Rubik Black"/>
              </a:defRPr>
            </a:lvl2pPr>
            <a:lvl3pPr marR="0" lvl="2" algn="ctr" rtl="0">
              <a:lnSpc>
                <a:spcPct val="100000"/>
              </a:lnSpc>
              <a:spcBef>
                <a:spcPts val="0"/>
              </a:spcBef>
              <a:spcAft>
                <a:spcPts val="0"/>
              </a:spcAft>
              <a:buClr>
                <a:schemeClr val="lt1"/>
              </a:buClr>
              <a:buSzPts val="5200"/>
              <a:buFont typeface="Rubik Black"/>
              <a:buNone/>
              <a:defRPr sz="5200" b="0" i="0" u="none" strike="noStrike" cap="none">
                <a:solidFill>
                  <a:schemeClr val="lt1"/>
                </a:solidFill>
                <a:latin typeface="Rubik Black"/>
                <a:ea typeface="Rubik Black"/>
                <a:cs typeface="Rubik Black"/>
                <a:sym typeface="Rubik Black"/>
              </a:defRPr>
            </a:lvl3pPr>
            <a:lvl4pPr marR="0" lvl="3" algn="ctr" rtl="0">
              <a:lnSpc>
                <a:spcPct val="100000"/>
              </a:lnSpc>
              <a:spcBef>
                <a:spcPts val="0"/>
              </a:spcBef>
              <a:spcAft>
                <a:spcPts val="0"/>
              </a:spcAft>
              <a:buClr>
                <a:schemeClr val="lt1"/>
              </a:buClr>
              <a:buSzPts val="5200"/>
              <a:buFont typeface="Rubik Black"/>
              <a:buNone/>
              <a:defRPr sz="5200" b="0" i="0" u="none" strike="noStrike" cap="none">
                <a:solidFill>
                  <a:schemeClr val="lt1"/>
                </a:solidFill>
                <a:latin typeface="Rubik Black"/>
                <a:ea typeface="Rubik Black"/>
                <a:cs typeface="Rubik Black"/>
                <a:sym typeface="Rubik Black"/>
              </a:defRPr>
            </a:lvl4pPr>
            <a:lvl5pPr marR="0" lvl="4" algn="ctr" rtl="0">
              <a:lnSpc>
                <a:spcPct val="100000"/>
              </a:lnSpc>
              <a:spcBef>
                <a:spcPts val="0"/>
              </a:spcBef>
              <a:spcAft>
                <a:spcPts val="0"/>
              </a:spcAft>
              <a:buClr>
                <a:schemeClr val="lt1"/>
              </a:buClr>
              <a:buSzPts val="5200"/>
              <a:buFont typeface="Rubik Black"/>
              <a:buNone/>
              <a:defRPr sz="5200" b="0" i="0" u="none" strike="noStrike" cap="none">
                <a:solidFill>
                  <a:schemeClr val="lt1"/>
                </a:solidFill>
                <a:latin typeface="Rubik Black"/>
                <a:ea typeface="Rubik Black"/>
                <a:cs typeface="Rubik Black"/>
                <a:sym typeface="Rubik Black"/>
              </a:defRPr>
            </a:lvl5pPr>
            <a:lvl6pPr marR="0" lvl="5" algn="ctr" rtl="0">
              <a:lnSpc>
                <a:spcPct val="100000"/>
              </a:lnSpc>
              <a:spcBef>
                <a:spcPts val="0"/>
              </a:spcBef>
              <a:spcAft>
                <a:spcPts val="0"/>
              </a:spcAft>
              <a:buClr>
                <a:schemeClr val="lt1"/>
              </a:buClr>
              <a:buSzPts val="5200"/>
              <a:buFont typeface="Rubik Black"/>
              <a:buNone/>
              <a:defRPr sz="5200" b="0" i="0" u="none" strike="noStrike" cap="none">
                <a:solidFill>
                  <a:schemeClr val="lt1"/>
                </a:solidFill>
                <a:latin typeface="Rubik Black"/>
                <a:ea typeface="Rubik Black"/>
                <a:cs typeface="Rubik Black"/>
                <a:sym typeface="Rubik Black"/>
              </a:defRPr>
            </a:lvl6pPr>
            <a:lvl7pPr marR="0" lvl="6" algn="ctr" rtl="0">
              <a:lnSpc>
                <a:spcPct val="100000"/>
              </a:lnSpc>
              <a:spcBef>
                <a:spcPts val="0"/>
              </a:spcBef>
              <a:spcAft>
                <a:spcPts val="0"/>
              </a:spcAft>
              <a:buClr>
                <a:schemeClr val="lt1"/>
              </a:buClr>
              <a:buSzPts val="5200"/>
              <a:buFont typeface="Rubik Black"/>
              <a:buNone/>
              <a:defRPr sz="5200" b="0" i="0" u="none" strike="noStrike" cap="none">
                <a:solidFill>
                  <a:schemeClr val="lt1"/>
                </a:solidFill>
                <a:latin typeface="Rubik Black"/>
                <a:ea typeface="Rubik Black"/>
                <a:cs typeface="Rubik Black"/>
                <a:sym typeface="Rubik Black"/>
              </a:defRPr>
            </a:lvl7pPr>
            <a:lvl8pPr marR="0" lvl="7" algn="ctr" rtl="0">
              <a:lnSpc>
                <a:spcPct val="100000"/>
              </a:lnSpc>
              <a:spcBef>
                <a:spcPts val="0"/>
              </a:spcBef>
              <a:spcAft>
                <a:spcPts val="0"/>
              </a:spcAft>
              <a:buClr>
                <a:schemeClr val="lt1"/>
              </a:buClr>
              <a:buSzPts val="5200"/>
              <a:buFont typeface="Rubik Black"/>
              <a:buNone/>
              <a:defRPr sz="5200" b="0" i="0" u="none" strike="noStrike" cap="none">
                <a:solidFill>
                  <a:schemeClr val="lt1"/>
                </a:solidFill>
                <a:latin typeface="Rubik Black"/>
                <a:ea typeface="Rubik Black"/>
                <a:cs typeface="Rubik Black"/>
                <a:sym typeface="Rubik Black"/>
              </a:defRPr>
            </a:lvl8pPr>
            <a:lvl9pPr marR="0" lvl="8" algn="ctr" rtl="0">
              <a:lnSpc>
                <a:spcPct val="100000"/>
              </a:lnSpc>
              <a:spcBef>
                <a:spcPts val="0"/>
              </a:spcBef>
              <a:spcAft>
                <a:spcPts val="0"/>
              </a:spcAft>
              <a:buClr>
                <a:schemeClr val="lt1"/>
              </a:buClr>
              <a:buSzPts val="5200"/>
              <a:buFont typeface="Rubik Black"/>
              <a:buNone/>
              <a:defRPr sz="5200" b="0" i="0" u="none" strike="noStrike" cap="none">
                <a:solidFill>
                  <a:schemeClr val="lt1"/>
                </a:solidFill>
                <a:latin typeface="Rubik Black"/>
                <a:ea typeface="Rubik Black"/>
                <a:cs typeface="Rubik Black"/>
                <a:sym typeface="Rubik Black"/>
              </a:defRPr>
            </a:lvl9pPr>
          </a:lstStyle>
          <a:p>
            <a:pPr>
              <a:spcAft>
                <a:spcPts val="200"/>
              </a:spcAft>
            </a:pPr>
            <a:r>
              <a:rPr lang="en-US" sz="2000" dirty="0"/>
              <a:t>Business Analyst</a:t>
            </a:r>
          </a:p>
        </p:txBody>
      </p:sp>
      <p:sp>
        <p:nvSpPr>
          <p:cNvPr id="22" name="Google Shape;371;p41">
            <a:extLst>
              <a:ext uri="{FF2B5EF4-FFF2-40B4-BE49-F238E27FC236}">
                <a16:creationId xmlns:a16="http://schemas.microsoft.com/office/drawing/2014/main" id="{5067B3AE-16FF-4538-1B6E-4553A88BD8EF}"/>
              </a:ext>
            </a:extLst>
          </p:cNvPr>
          <p:cNvSpPr txBox="1">
            <a:spLocks/>
          </p:cNvSpPr>
          <p:nvPr/>
        </p:nvSpPr>
        <p:spPr>
          <a:xfrm>
            <a:off x="4288971" y="3157392"/>
            <a:ext cx="1764077" cy="4692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lt1"/>
              </a:buClr>
              <a:buSzPts val="5200"/>
              <a:buFont typeface="Rubik Black"/>
              <a:buNone/>
              <a:defRPr sz="4000" b="0" i="0" u="none" strike="noStrike" cap="none">
                <a:solidFill>
                  <a:schemeClr val="lt2"/>
                </a:solidFill>
                <a:latin typeface="Rubik Black"/>
                <a:ea typeface="Rubik Black"/>
                <a:cs typeface="Rubik Black"/>
                <a:sym typeface="Rubik Black"/>
              </a:defRPr>
            </a:lvl1pPr>
            <a:lvl2pPr marR="0" lvl="1" algn="ctr" rtl="0">
              <a:lnSpc>
                <a:spcPct val="100000"/>
              </a:lnSpc>
              <a:spcBef>
                <a:spcPts val="0"/>
              </a:spcBef>
              <a:spcAft>
                <a:spcPts val="0"/>
              </a:spcAft>
              <a:buClr>
                <a:schemeClr val="lt1"/>
              </a:buClr>
              <a:buSzPts val="5200"/>
              <a:buFont typeface="Rubik Black"/>
              <a:buNone/>
              <a:defRPr sz="5200" b="0" i="0" u="none" strike="noStrike" cap="none">
                <a:solidFill>
                  <a:schemeClr val="lt1"/>
                </a:solidFill>
                <a:latin typeface="Rubik Black"/>
                <a:ea typeface="Rubik Black"/>
                <a:cs typeface="Rubik Black"/>
                <a:sym typeface="Rubik Black"/>
              </a:defRPr>
            </a:lvl2pPr>
            <a:lvl3pPr marR="0" lvl="2" algn="ctr" rtl="0">
              <a:lnSpc>
                <a:spcPct val="100000"/>
              </a:lnSpc>
              <a:spcBef>
                <a:spcPts val="0"/>
              </a:spcBef>
              <a:spcAft>
                <a:spcPts val="0"/>
              </a:spcAft>
              <a:buClr>
                <a:schemeClr val="lt1"/>
              </a:buClr>
              <a:buSzPts val="5200"/>
              <a:buFont typeface="Rubik Black"/>
              <a:buNone/>
              <a:defRPr sz="5200" b="0" i="0" u="none" strike="noStrike" cap="none">
                <a:solidFill>
                  <a:schemeClr val="lt1"/>
                </a:solidFill>
                <a:latin typeface="Rubik Black"/>
                <a:ea typeface="Rubik Black"/>
                <a:cs typeface="Rubik Black"/>
                <a:sym typeface="Rubik Black"/>
              </a:defRPr>
            </a:lvl3pPr>
            <a:lvl4pPr marR="0" lvl="3" algn="ctr" rtl="0">
              <a:lnSpc>
                <a:spcPct val="100000"/>
              </a:lnSpc>
              <a:spcBef>
                <a:spcPts val="0"/>
              </a:spcBef>
              <a:spcAft>
                <a:spcPts val="0"/>
              </a:spcAft>
              <a:buClr>
                <a:schemeClr val="lt1"/>
              </a:buClr>
              <a:buSzPts val="5200"/>
              <a:buFont typeface="Rubik Black"/>
              <a:buNone/>
              <a:defRPr sz="5200" b="0" i="0" u="none" strike="noStrike" cap="none">
                <a:solidFill>
                  <a:schemeClr val="lt1"/>
                </a:solidFill>
                <a:latin typeface="Rubik Black"/>
                <a:ea typeface="Rubik Black"/>
                <a:cs typeface="Rubik Black"/>
                <a:sym typeface="Rubik Black"/>
              </a:defRPr>
            </a:lvl4pPr>
            <a:lvl5pPr marR="0" lvl="4" algn="ctr" rtl="0">
              <a:lnSpc>
                <a:spcPct val="100000"/>
              </a:lnSpc>
              <a:spcBef>
                <a:spcPts val="0"/>
              </a:spcBef>
              <a:spcAft>
                <a:spcPts val="0"/>
              </a:spcAft>
              <a:buClr>
                <a:schemeClr val="lt1"/>
              </a:buClr>
              <a:buSzPts val="5200"/>
              <a:buFont typeface="Rubik Black"/>
              <a:buNone/>
              <a:defRPr sz="5200" b="0" i="0" u="none" strike="noStrike" cap="none">
                <a:solidFill>
                  <a:schemeClr val="lt1"/>
                </a:solidFill>
                <a:latin typeface="Rubik Black"/>
                <a:ea typeface="Rubik Black"/>
                <a:cs typeface="Rubik Black"/>
                <a:sym typeface="Rubik Black"/>
              </a:defRPr>
            </a:lvl5pPr>
            <a:lvl6pPr marR="0" lvl="5" algn="ctr" rtl="0">
              <a:lnSpc>
                <a:spcPct val="100000"/>
              </a:lnSpc>
              <a:spcBef>
                <a:spcPts val="0"/>
              </a:spcBef>
              <a:spcAft>
                <a:spcPts val="0"/>
              </a:spcAft>
              <a:buClr>
                <a:schemeClr val="lt1"/>
              </a:buClr>
              <a:buSzPts val="5200"/>
              <a:buFont typeface="Rubik Black"/>
              <a:buNone/>
              <a:defRPr sz="5200" b="0" i="0" u="none" strike="noStrike" cap="none">
                <a:solidFill>
                  <a:schemeClr val="lt1"/>
                </a:solidFill>
                <a:latin typeface="Rubik Black"/>
                <a:ea typeface="Rubik Black"/>
                <a:cs typeface="Rubik Black"/>
                <a:sym typeface="Rubik Black"/>
              </a:defRPr>
            </a:lvl6pPr>
            <a:lvl7pPr marR="0" lvl="6" algn="ctr" rtl="0">
              <a:lnSpc>
                <a:spcPct val="100000"/>
              </a:lnSpc>
              <a:spcBef>
                <a:spcPts val="0"/>
              </a:spcBef>
              <a:spcAft>
                <a:spcPts val="0"/>
              </a:spcAft>
              <a:buClr>
                <a:schemeClr val="lt1"/>
              </a:buClr>
              <a:buSzPts val="5200"/>
              <a:buFont typeface="Rubik Black"/>
              <a:buNone/>
              <a:defRPr sz="5200" b="0" i="0" u="none" strike="noStrike" cap="none">
                <a:solidFill>
                  <a:schemeClr val="lt1"/>
                </a:solidFill>
                <a:latin typeface="Rubik Black"/>
                <a:ea typeface="Rubik Black"/>
                <a:cs typeface="Rubik Black"/>
                <a:sym typeface="Rubik Black"/>
              </a:defRPr>
            </a:lvl7pPr>
            <a:lvl8pPr marR="0" lvl="7" algn="ctr" rtl="0">
              <a:lnSpc>
                <a:spcPct val="100000"/>
              </a:lnSpc>
              <a:spcBef>
                <a:spcPts val="0"/>
              </a:spcBef>
              <a:spcAft>
                <a:spcPts val="0"/>
              </a:spcAft>
              <a:buClr>
                <a:schemeClr val="lt1"/>
              </a:buClr>
              <a:buSzPts val="5200"/>
              <a:buFont typeface="Rubik Black"/>
              <a:buNone/>
              <a:defRPr sz="5200" b="0" i="0" u="none" strike="noStrike" cap="none">
                <a:solidFill>
                  <a:schemeClr val="lt1"/>
                </a:solidFill>
                <a:latin typeface="Rubik Black"/>
                <a:ea typeface="Rubik Black"/>
                <a:cs typeface="Rubik Black"/>
                <a:sym typeface="Rubik Black"/>
              </a:defRPr>
            </a:lvl8pPr>
            <a:lvl9pPr marR="0" lvl="8" algn="ctr" rtl="0">
              <a:lnSpc>
                <a:spcPct val="100000"/>
              </a:lnSpc>
              <a:spcBef>
                <a:spcPts val="0"/>
              </a:spcBef>
              <a:spcAft>
                <a:spcPts val="0"/>
              </a:spcAft>
              <a:buClr>
                <a:schemeClr val="lt1"/>
              </a:buClr>
              <a:buSzPts val="5200"/>
              <a:buFont typeface="Rubik Black"/>
              <a:buNone/>
              <a:defRPr sz="5200" b="0" i="0" u="none" strike="noStrike" cap="none">
                <a:solidFill>
                  <a:schemeClr val="lt1"/>
                </a:solidFill>
                <a:latin typeface="Rubik Black"/>
                <a:ea typeface="Rubik Black"/>
                <a:cs typeface="Rubik Black"/>
                <a:sym typeface="Rubik Black"/>
              </a:defRPr>
            </a:lvl9pPr>
          </a:lstStyle>
          <a:p>
            <a:pPr>
              <a:spcAft>
                <a:spcPts val="200"/>
              </a:spcAft>
            </a:pPr>
            <a:r>
              <a:rPr lang="en-US" sz="2000" dirty="0"/>
              <a:t>Developer</a:t>
            </a:r>
          </a:p>
        </p:txBody>
      </p:sp>
      <p:sp>
        <p:nvSpPr>
          <p:cNvPr id="23" name="Google Shape;371;p41">
            <a:extLst>
              <a:ext uri="{FF2B5EF4-FFF2-40B4-BE49-F238E27FC236}">
                <a16:creationId xmlns:a16="http://schemas.microsoft.com/office/drawing/2014/main" id="{7AC239F3-D20A-76F0-0EC9-7A03588FB33F}"/>
              </a:ext>
            </a:extLst>
          </p:cNvPr>
          <p:cNvSpPr txBox="1">
            <a:spLocks/>
          </p:cNvSpPr>
          <p:nvPr/>
        </p:nvSpPr>
        <p:spPr>
          <a:xfrm>
            <a:off x="6588282" y="3157392"/>
            <a:ext cx="1764077" cy="4692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lt1"/>
              </a:buClr>
              <a:buSzPts val="5200"/>
              <a:buFont typeface="Rubik Black"/>
              <a:buNone/>
              <a:defRPr sz="4000" b="0" i="0" u="none" strike="noStrike" cap="none">
                <a:solidFill>
                  <a:schemeClr val="lt2"/>
                </a:solidFill>
                <a:latin typeface="Rubik Black"/>
                <a:ea typeface="Rubik Black"/>
                <a:cs typeface="Rubik Black"/>
                <a:sym typeface="Rubik Black"/>
              </a:defRPr>
            </a:lvl1pPr>
            <a:lvl2pPr marR="0" lvl="1" algn="ctr" rtl="0">
              <a:lnSpc>
                <a:spcPct val="100000"/>
              </a:lnSpc>
              <a:spcBef>
                <a:spcPts val="0"/>
              </a:spcBef>
              <a:spcAft>
                <a:spcPts val="0"/>
              </a:spcAft>
              <a:buClr>
                <a:schemeClr val="lt1"/>
              </a:buClr>
              <a:buSzPts val="5200"/>
              <a:buFont typeface="Rubik Black"/>
              <a:buNone/>
              <a:defRPr sz="5200" b="0" i="0" u="none" strike="noStrike" cap="none">
                <a:solidFill>
                  <a:schemeClr val="lt1"/>
                </a:solidFill>
                <a:latin typeface="Rubik Black"/>
                <a:ea typeface="Rubik Black"/>
                <a:cs typeface="Rubik Black"/>
                <a:sym typeface="Rubik Black"/>
              </a:defRPr>
            </a:lvl2pPr>
            <a:lvl3pPr marR="0" lvl="2" algn="ctr" rtl="0">
              <a:lnSpc>
                <a:spcPct val="100000"/>
              </a:lnSpc>
              <a:spcBef>
                <a:spcPts val="0"/>
              </a:spcBef>
              <a:spcAft>
                <a:spcPts val="0"/>
              </a:spcAft>
              <a:buClr>
                <a:schemeClr val="lt1"/>
              </a:buClr>
              <a:buSzPts val="5200"/>
              <a:buFont typeface="Rubik Black"/>
              <a:buNone/>
              <a:defRPr sz="5200" b="0" i="0" u="none" strike="noStrike" cap="none">
                <a:solidFill>
                  <a:schemeClr val="lt1"/>
                </a:solidFill>
                <a:latin typeface="Rubik Black"/>
                <a:ea typeface="Rubik Black"/>
                <a:cs typeface="Rubik Black"/>
                <a:sym typeface="Rubik Black"/>
              </a:defRPr>
            </a:lvl3pPr>
            <a:lvl4pPr marR="0" lvl="3" algn="ctr" rtl="0">
              <a:lnSpc>
                <a:spcPct val="100000"/>
              </a:lnSpc>
              <a:spcBef>
                <a:spcPts val="0"/>
              </a:spcBef>
              <a:spcAft>
                <a:spcPts val="0"/>
              </a:spcAft>
              <a:buClr>
                <a:schemeClr val="lt1"/>
              </a:buClr>
              <a:buSzPts val="5200"/>
              <a:buFont typeface="Rubik Black"/>
              <a:buNone/>
              <a:defRPr sz="5200" b="0" i="0" u="none" strike="noStrike" cap="none">
                <a:solidFill>
                  <a:schemeClr val="lt1"/>
                </a:solidFill>
                <a:latin typeface="Rubik Black"/>
                <a:ea typeface="Rubik Black"/>
                <a:cs typeface="Rubik Black"/>
                <a:sym typeface="Rubik Black"/>
              </a:defRPr>
            </a:lvl4pPr>
            <a:lvl5pPr marR="0" lvl="4" algn="ctr" rtl="0">
              <a:lnSpc>
                <a:spcPct val="100000"/>
              </a:lnSpc>
              <a:spcBef>
                <a:spcPts val="0"/>
              </a:spcBef>
              <a:spcAft>
                <a:spcPts val="0"/>
              </a:spcAft>
              <a:buClr>
                <a:schemeClr val="lt1"/>
              </a:buClr>
              <a:buSzPts val="5200"/>
              <a:buFont typeface="Rubik Black"/>
              <a:buNone/>
              <a:defRPr sz="5200" b="0" i="0" u="none" strike="noStrike" cap="none">
                <a:solidFill>
                  <a:schemeClr val="lt1"/>
                </a:solidFill>
                <a:latin typeface="Rubik Black"/>
                <a:ea typeface="Rubik Black"/>
                <a:cs typeface="Rubik Black"/>
                <a:sym typeface="Rubik Black"/>
              </a:defRPr>
            </a:lvl5pPr>
            <a:lvl6pPr marR="0" lvl="5" algn="ctr" rtl="0">
              <a:lnSpc>
                <a:spcPct val="100000"/>
              </a:lnSpc>
              <a:spcBef>
                <a:spcPts val="0"/>
              </a:spcBef>
              <a:spcAft>
                <a:spcPts val="0"/>
              </a:spcAft>
              <a:buClr>
                <a:schemeClr val="lt1"/>
              </a:buClr>
              <a:buSzPts val="5200"/>
              <a:buFont typeface="Rubik Black"/>
              <a:buNone/>
              <a:defRPr sz="5200" b="0" i="0" u="none" strike="noStrike" cap="none">
                <a:solidFill>
                  <a:schemeClr val="lt1"/>
                </a:solidFill>
                <a:latin typeface="Rubik Black"/>
                <a:ea typeface="Rubik Black"/>
                <a:cs typeface="Rubik Black"/>
                <a:sym typeface="Rubik Black"/>
              </a:defRPr>
            </a:lvl6pPr>
            <a:lvl7pPr marR="0" lvl="6" algn="ctr" rtl="0">
              <a:lnSpc>
                <a:spcPct val="100000"/>
              </a:lnSpc>
              <a:spcBef>
                <a:spcPts val="0"/>
              </a:spcBef>
              <a:spcAft>
                <a:spcPts val="0"/>
              </a:spcAft>
              <a:buClr>
                <a:schemeClr val="lt1"/>
              </a:buClr>
              <a:buSzPts val="5200"/>
              <a:buFont typeface="Rubik Black"/>
              <a:buNone/>
              <a:defRPr sz="5200" b="0" i="0" u="none" strike="noStrike" cap="none">
                <a:solidFill>
                  <a:schemeClr val="lt1"/>
                </a:solidFill>
                <a:latin typeface="Rubik Black"/>
                <a:ea typeface="Rubik Black"/>
                <a:cs typeface="Rubik Black"/>
                <a:sym typeface="Rubik Black"/>
              </a:defRPr>
            </a:lvl7pPr>
            <a:lvl8pPr marR="0" lvl="7" algn="ctr" rtl="0">
              <a:lnSpc>
                <a:spcPct val="100000"/>
              </a:lnSpc>
              <a:spcBef>
                <a:spcPts val="0"/>
              </a:spcBef>
              <a:spcAft>
                <a:spcPts val="0"/>
              </a:spcAft>
              <a:buClr>
                <a:schemeClr val="lt1"/>
              </a:buClr>
              <a:buSzPts val="5200"/>
              <a:buFont typeface="Rubik Black"/>
              <a:buNone/>
              <a:defRPr sz="5200" b="0" i="0" u="none" strike="noStrike" cap="none">
                <a:solidFill>
                  <a:schemeClr val="lt1"/>
                </a:solidFill>
                <a:latin typeface="Rubik Black"/>
                <a:ea typeface="Rubik Black"/>
                <a:cs typeface="Rubik Black"/>
                <a:sym typeface="Rubik Black"/>
              </a:defRPr>
            </a:lvl8pPr>
            <a:lvl9pPr marR="0" lvl="8" algn="ctr" rtl="0">
              <a:lnSpc>
                <a:spcPct val="100000"/>
              </a:lnSpc>
              <a:spcBef>
                <a:spcPts val="0"/>
              </a:spcBef>
              <a:spcAft>
                <a:spcPts val="0"/>
              </a:spcAft>
              <a:buClr>
                <a:schemeClr val="lt1"/>
              </a:buClr>
              <a:buSzPts val="5200"/>
              <a:buFont typeface="Rubik Black"/>
              <a:buNone/>
              <a:defRPr sz="5200" b="0" i="0" u="none" strike="noStrike" cap="none">
                <a:solidFill>
                  <a:schemeClr val="lt1"/>
                </a:solidFill>
                <a:latin typeface="Rubik Black"/>
                <a:ea typeface="Rubik Black"/>
                <a:cs typeface="Rubik Black"/>
                <a:sym typeface="Rubik Black"/>
              </a:defRPr>
            </a:lvl9pPr>
          </a:lstStyle>
          <a:p>
            <a:pPr>
              <a:spcAft>
                <a:spcPts val="200"/>
              </a:spcAft>
            </a:pPr>
            <a:r>
              <a:rPr lang="en-US" sz="2000" dirty="0"/>
              <a:t>Developer</a:t>
            </a:r>
          </a:p>
        </p:txBody>
      </p:sp>
      <p:sp>
        <p:nvSpPr>
          <p:cNvPr id="26" name="TextBox 25">
            <a:extLst>
              <a:ext uri="{FF2B5EF4-FFF2-40B4-BE49-F238E27FC236}">
                <a16:creationId xmlns:a16="http://schemas.microsoft.com/office/drawing/2014/main" id="{BB04FC03-8E37-364D-D0FE-396901086269}"/>
              </a:ext>
            </a:extLst>
          </p:cNvPr>
          <p:cNvSpPr txBox="1"/>
          <p:nvPr/>
        </p:nvSpPr>
        <p:spPr>
          <a:xfrm>
            <a:off x="432962" y="3763270"/>
            <a:ext cx="1916488" cy="400110"/>
          </a:xfrm>
          <a:prstGeom prst="rect">
            <a:avLst/>
          </a:prstGeom>
          <a:noFill/>
        </p:spPr>
        <p:txBody>
          <a:bodyPr wrap="square" rtlCol="0">
            <a:spAutoFit/>
          </a:bodyPr>
          <a:lstStyle/>
          <a:p>
            <a:r>
              <a:rPr lang="en-US" sz="2000" dirty="0">
                <a:solidFill>
                  <a:schemeClr val="lt1"/>
                </a:solidFill>
                <a:uFill>
                  <a:noFill/>
                </a:uFill>
                <a:latin typeface="Darker Grotesque SemiBold"/>
              </a:rPr>
              <a:t>Harbir Singh</a:t>
            </a:r>
            <a:endParaRPr lang="en-US" sz="2000" dirty="0"/>
          </a:p>
        </p:txBody>
      </p:sp>
      <p:sp>
        <p:nvSpPr>
          <p:cNvPr id="27" name="TextBox 26">
            <a:extLst>
              <a:ext uri="{FF2B5EF4-FFF2-40B4-BE49-F238E27FC236}">
                <a16:creationId xmlns:a16="http://schemas.microsoft.com/office/drawing/2014/main" id="{6A322D8D-BD3C-DE0F-D426-79A4E9EC1916}"/>
              </a:ext>
            </a:extLst>
          </p:cNvPr>
          <p:cNvSpPr txBox="1"/>
          <p:nvPr/>
        </p:nvSpPr>
        <p:spPr>
          <a:xfrm>
            <a:off x="2432814" y="3763267"/>
            <a:ext cx="1916488" cy="400110"/>
          </a:xfrm>
          <a:prstGeom prst="rect">
            <a:avLst/>
          </a:prstGeom>
          <a:noFill/>
        </p:spPr>
        <p:txBody>
          <a:bodyPr wrap="square" rtlCol="0">
            <a:spAutoFit/>
          </a:bodyPr>
          <a:lstStyle/>
          <a:p>
            <a:r>
              <a:rPr lang="en-US" sz="2000" dirty="0">
                <a:solidFill>
                  <a:schemeClr val="lt1"/>
                </a:solidFill>
                <a:uFill>
                  <a:noFill/>
                </a:uFill>
                <a:latin typeface="Darker Grotesque SemiBold"/>
              </a:rPr>
              <a:t>Abhishek Sharma</a:t>
            </a:r>
            <a:endParaRPr lang="en-US" sz="2000" dirty="0"/>
          </a:p>
        </p:txBody>
      </p:sp>
      <p:sp>
        <p:nvSpPr>
          <p:cNvPr id="28" name="TextBox 27">
            <a:extLst>
              <a:ext uri="{FF2B5EF4-FFF2-40B4-BE49-F238E27FC236}">
                <a16:creationId xmlns:a16="http://schemas.microsoft.com/office/drawing/2014/main" id="{B2412E66-85B9-3856-ED2D-22834BE6ADE7}"/>
              </a:ext>
            </a:extLst>
          </p:cNvPr>
          <p:cNvSpPr txBox="1"/>
          <p:nvPr/>
        </p:nvSpPr>
        <p:spPr>
          <a:xfrm>
            <a:off x="4432667" y="3763268"/>
            <a:ext cx="1916488" cy="400110"/>
          </a:xfrm>
          <a:prstGeom prst="rect">
            <a:avLst/>
          </a:prstGeom>
          <a:noFill/>
        </p:spPr>
        <p:txBody>
          <a:bodyPr wrap="square" rtlCol="0">
            <a:spAutoFit/>
          </a:bodyPr>
          <a:lstStyle/>
          <a:p>
            <a:r>
              <a:rPr lang="en-US" sz="2000" dirty="0" err="1">
                <a:solidFill>
                  <a:schemeClr val="lt1"/>
                </a:solidFill>
                <a:uFill>
                  <a:noFill/>
                </a:uFill>
                <a:latin typeface="Darker Grotesque SemiBold"/>
              </a:rPr>
              <a:t>Divyaben</a:t>
            </a:r>
            <a:r>
              <a:rPr lang="en-US" sz="2000" dirty="0">
                <a:solidFill>
                  <a:schemeClr val="lt1"/>
                </a:solidFill>
                <a:uFill>
                  <a:noFill/>
                </a:uFill>
                <a:latin typeface="Darker Grotesque SemiBold"/>
              </a:rPr>
              <a:t> Patel</a:t>
            </a:r>
            <a:endParaRPr lang="en-US" sz="2000" dirty="0"/>
          </a:p>
        </p:txBody>
      </p:sp>
      <p:sp>
        <p:nvSpPr>
          <p:cNvPr id="30" name="TextBox 29">
            <a:extLst>
              <a:ext uri="{FF2B5EF4-FFF2-40B4-BE49-F238E27FC236}">
                <a16:creationId xmlns:a16="http://schemas.microsoft.com/office/drawing/2014/main" id="{B114DBD9-15DF-61E6-5FD0-35399633F212}"/>
              </a:ext>
            </a:extLst>
          </p:cNvPr>
          <p:cNvSpPr txBox="1"/>
          <p:nvPr/>
        </p:nvSpPr>
        <p:spPr>
          <a:xfrm>
            <a:off x="6794550" y="3763267"/>
            <a:ext cx="1916488" cy="400110"/>
          </a:xfrm>
          <a:prstGeom prst="rect">
            <a:avLst/>
          </a:prstGeom>
          <a:noFill/>
        </p:spPr>
        <p:txBody>
          <a:bodyPr wrap="square" rtlCol="0">
            <a:spAutoFit/>
          </a:bodyPr>
          <a:lstStyle/>
          <a:p>
            <a:r>
              <a:rPr lang="en-US" sz="2000" dirty="0">
                <a:solidFill>
                  <a:schemeClr val="lt1"/>
                </a:solidFill>
                <a:uFill>
                  <a:noFill/>
                </a:uFill>
                <a:latin typeface="Darker Grotesque SemiBold"/>
              </a:rPr>
              <a:t>Brij Kumar Patel</a:t>
            </a:r>
            <a:endParaRPr lang="en-US" sz="2000" dirty="0"/>
          </a:p>
        </p:txBody>
      </p:sp>
    </p:spTree>
    <p:extLst>
      <p:ext uri="{BB962C8B-B14F-4D97-AF65-F5344CB8AC3E}">
        <p14:creationId xmlns:p14="http://schemas.microsoft.com/office/powerpoint/2010/main" val="1083359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 name="Google Shape;379;p42">
            <a:extLst>
              <a:ext uri="{FF2B5EF4-FFF2-40B4-BE49-F238E27FC236}">
                <a16:creationId xmlns:a16="http://schemas.microsoft.com/office/drawing/2014/main" id="{785DCD95-BAE8-5E35-B92B-40261A31FB12}"/>
              </a:ext>
            </a:extLst>
          </p:cNvPr>
          <p:cNvSpPr txBox="1">
            <a:spLocks/>
          </p:cNvSpPr>
          <p:nvPr/>
        </p:nvSpPr>
        <p:spPr>
          <a:xfrm>
            <a:off x="522514" y="887235"/>
            <a:ext cx="8564336" cy="108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lt1"/>
              </a:buClr>
              <a:buSzPts val="5200"/>
              <a:buFont typeface="Rubik Black"/>
              <a:buNone/>
              <a:defRPr sz="4000" b="0" i="0" u="none" strike="noStrike" cap="none">
                <a:solidFill>
                  <a:schemeClr val="lt2"/>
                </a:solidFill>
                <a:latin typeface="Rubik Black"/>
                <a:ea typeface="Rubik Black"/>
                <a:cs typeface="Rubik Black"/>
                <a:sym typeface="Rubik Black"/>
              </a:defRPr>
            </a:lvl1pPr>
            <a:lvl2pPr marR="0" lvl="1" algn="ctr" rtl="0">
              <a:lnSpc>
                <a:spcPct val="100000"/>
              </a:lnSpc>
              <a:spcBef>
                <a:spcPts val="0"/>
              </a:spcBef>
              <a:spcAft>
                <a:spcPts val="0"/>
              </a:spcAft>
              <a:buClr>
                <a:schemeClr val="lt1"/>
              </a:buClr>
              <a:buSzPts val="5200"/>
              <a:buFont typeface="Rubik Black"/>
              <a:buNone/>
              <a:defRPr sz="5200" b="0" i="0" u="none" strike="noStrike" cap="none">
                <a:solidFill>
                  <a:schemeClr val="lt1"/>
                </a:solidFill>
                <a:latin typeface="Rubik Black"/>
                <a:ea typeface="Rubik Black"/>
                <a:cs typeface="Rubik Black"/>
                <a:sym typeface="Rubik Black"/>
              </a:defRPr>
            </a:lvl2pPr>
            <a:lvl3pPr marR="0" lvl="2" algn="ctr" rtl="0">
              <a:lnSpc>
                <a:spcPct val="100000"/>
              </a:lnSpc>
              <a:spcBef>
                <a:spcPts val="0"/>
              </a:spcBef>
              <a:spcAft>
                <a:spcPts val="0"/>
              </a:spcAft>
              <a:buClr>
                <a:schemeClr val="lt1"/>
              </a:buClr>
              <a:buSzPts val="5200"/>
              <a:buFont typeface="Rubik Black"/>
              <a:buNone/>
              <a:defRPr sz="5200" b="0" i="0" u="none" strike="noStrike" cap="none">
                <a:solidFill>
                  <a:schemeClr val="lt1"/>
                </a:solidFill>
                <a:latin typeface="Rubik Black"/>
                <a:ea typeface="Rubik Black"/>
                <a:cs typeface="Rubik Black"/>
                <a:sym typeface="Rubik Black"/>
              </a:defRPr>
            </a:lvl3pPr>
            <a:lvl4pPr marR="0" lvl="3" algn="ctr" rtl="0">
              <a:lnSpc>
                <a:spcPct val="100000"/>
              </a:lnSpc>
              <a:spcBef>
                <a:spcPts val="0"/>
              </a:spcBef>
              <a:spcAft>
                <a:spcPts val="0"/>
              </a:spcAft>
              <a:buClr>
                <a:schemeClr val="lt1"/>
              </a:buClr>
              <a:buSzPts val="5200"/>
              <a:buFont typeface="Rubik Black"/>
              <a:buNone/>
              <a:defRPr sz="5200" b="0" i="0" u="none" strike="noStrike" cap="none">
                <a:solidFill>
                  <a:schemeClr val="lt1"/>
                </a:solidFill>
                <a:latin typeface="Rubik Black"/>
                <a:ea typeface="Rubik Black"/>
                <a:cs typeface="Rubik Black"/>
                <a:sym typeface="Rubik Black"/>
              </a:defRPr>
            </a:lvl4pPr>
            <a:lvl5pPr marR="0" lvl="4" algn="ctr" rtl="0">
              <a:lnSpc>
                <a:spcPct val="100000"/>
              </a:lnSpc>
              <a:spcBef>
                <a:spcPts val="0"/>
              </a:spcBef>
              <a:spcAft>
                <a:spcPts val="0"/>
              </a:spcAft>
              <a:buClr>
                <a:schemeClr val="lt1"/>
              </a:buClr>
              <a:buSzPts val="5200"/>
              <a:buFont typeface="Rubik Black"/>
              <a:buNone/>
              <a:defRPr sz="5200" b="0" i="0" u="none" strike="noStrike" cap="none">
                <a:solidFill>
                  <a:schemeClr val="lt1"/>
                </a:solidFill>
                <a:latin typeface="Rubik Black"/>
                <a:ea typeface="Rubik Black"/>
                <a:cs typeface="Rubik Black"/>
                <a:sym typeface="Rubik Black"/>
              </a:defRPr>
            </a:lvl5pPr>
            <a:lvl6pPr marR="0" lvl="5" algn="ctr" rtl="0">
              <a:lnSpc>
                <a:spcPct val="100000"/>
              </a:lnSpc>
              <a:spcBef>
                <a:spcPts val="0"/>
              </a:spcBef>
              <a:spcAft>
                <a:spcPts val="0"/>
              </a:spcAft>
              <a:buClr>
                <a:schemeClr val="lt1"/>
              </a:buClr>
              <a:buSzPts val="5200"/>
              <a:buFont typeface="Rubik Black"/>
              <a:buNone/>
              <a:defRPr sz="5200" b="0" i="0" u="none" strike="noStrike" cap="none">
                <a:solidFill>
                  <a:schemeClr val="lt1"/>
                </a:solidFill>
                <a:latin typeface="Rubik Black"/>
                <a:ea typeface="Rubik Black"/>
                <a:cs typeface="Rubik Black"/>
                <a:sym typeface="Rubik Black"/>
              </a:defRPr>
            </a:lvl6pPr>
            <a:lvl7pPr marR="0" lvl="6" algn="ctr" rtl="0">
              <a:lnSpc>
                <a:spcPct val="100000"/>
              </a:lnSpc>
              <a:spcBef>
                <a:spcPts val="0"/>
              </a:spcBef>
              <a:spcAft>
                <a:spcPts val="0"/>
              </a:spcAft>
              <a:buClr>
                <a:schemeClr val="lt1"/>
              </a:buClr>
              <a:buSzPts val="5200"/>
              <a:buFont typeface="Rubik Black"/>
              <a:buNone/>
              <a:defRPr sz="5200" b="0" i="0" u="none" strike="noStrike" cap="none">
                <a:solidFill>
                  <a:schemeClr val="lt1"/>
                </a:solidFill>
                <a:latin typeface="Rubik Black"/>
                <a:ea typeface="Rubik Black"/>
                <a:cs typeface="Rubik Black"/>
                <a:sym typeface="Rubik Black"/>
              </a:defRPr>
            </a:lvl7pPr>
            <a:lvl8pPr marR="0" lvl="7" algn="ctr" rtl="0">
              <a:lnSpc>
                <a:spcPct val="100000"/>
              </a:lnSpc>
              <a:spcBef>
                <a:spcPts val="0"/>
              </a:spcBef>
              <a:spcAft>
                <a:spcPts val="0"/>
              </a:spcAft>
              <a:buClr>
                <a:schemeClr val="lt1"/>
              </a:buClr>
              <a:buSzPts val="5200"/>
              <a:buFont typeface="Rubik Black"/>
              <a:buNone/>
              <a:defRPr sz="5200" b="0" i="0" u="none" strike="noStrike" cap="none">
                <a:solidFill>
                  <a:schemeClr val="lt1"/>
                </a:solidFill>
                <a:latin typeface="Rubik Black"/>
                <a:ea typeface="Rubik Black"/>
                <a:cs typeface="Rubik Black"/>
                <a:sym typeface="Rubik Black"/>
              </a:defRPr>
            </a:lvl8pPr>
            <a:lvl9pPr marR="0" lvl="8" algn="ctr" rtl="0">
              <a:lnSpc>
                <a:spcPct val="100000"/>
              </a:lnSpc>
              <a:spcBef>
                <a:spcPts val="0"/>
              </a:spcBef>
              <a:spcAft>
                <a:spcPts val="0"/>
              </a:spcAft>
              <a:buClr>
                <a:schemeClr val="lt1"/>
              </a:buClr>
              <a:buSzPts val="5200"/>
              <a:buFont typeface="Rubik Black"/>
              <a:buNone/>
              <a:defRPr sz="5200" b="0" i="0" u="none" strike="noStrike" cap="none">
                <a:solidFill>
                  <a:schemeClr val="lt1"/>
                </a:solidFill>
                <a:latin typeface="Rubik Black"/>
                <a:ea typeface="Rubik Black"/>
                <a:cs typeface="Rubik Black"/>
                <a:sym typeface="Rubik Black"/>
              </a:defRPr>
            </a:lvl9pPr>
          </a:lstStyle>
          <a:p>
            <a:pPr algn="l">
              <a:spcAft>
                <a:spcPts val="200"/>
              </a:spcAft>
            </a:pPr>
            <a:r>
              <a:rPr lang="en-US" dirty="0">
                <a:solidFill>
                  <a:schemeClr val="lt1"/>
                </a:solidFill>
              </a:rPr>
              <a:t>PROJECT </a:t>
            </a:r>
            <a:r>
              <a:rPr lang="en-US" dirty="0"/>
              <a:t>STATUS</a:t>
            </a:r>
            <a:br>
              <a:rPr lang="en-US" dirty="0"/>
            </a:br>
            <a:r>
              <a:rPr lang="en-US" sz="2800" dirty="0">
                <a:solidFill>
                  <a:schemeClr val="lt1"/>
                </a:solidFill>
                <a:uFill>
                  <a:noFill/>
                </a:uFill>
                <a:latin typeface="Darker Grotesque SemiBold"/>
                <a:cs typeface="Arial"/>
                <a:sym typeface="Arial"/>
              </a:rPr>
              <a:t>Completed </a:t>
            </a:r>
            <a:r>
              <a:rPr lang="en-US" dirty="0"/>
              <a:t>🎉</a:t>
            </a:r>
            <a:endParaRPr lang="en-US" dirty="0">
              <a:solidFill>
                <a:schemeClr val="lt1"/>
              </a:solidFill>
              <a:uFill>
                <a:noFill/>
              </a:uFill>
              <a:latin typeface="Darker Grotesque SemiBold"/>
              <a:cs typeface="Arial"/>
              <a:sym typeface="Arial"/>
            </a:endParaRPr>
          </a:p>
        </p:txBody>
      </p:sp>
      <p:sp>
        <p:nvSpPr>
          <p:cNvPr id="5" name="TextBox 4">
            <a:extLst>
              <a:ext uri="{FF2B5EF4-FFF2-40B4-BE49-F238E27FC236}">
                <a16:creationId xmlns:a16="http://schemas.microsoft.com/office/drawing/2014/main" id="{7C21B20D-4C50-2959-F838-AE895D120BBE}"/>
              </a:ext>
            </a:extLst>
          </p:cNvPr>
          <p:cNvSpPr txBox="1"/>
          <p:nvPr/>
        </p:nvSpPr>
        <p:spPr>
          <a:xfrm>
            <a:off x="522514" y="2767575"/>
            <a:ext cx="7478485" cy="1015663"/>
          </a:xfrm>
          <a:prstGeom prst="rect">
            <a:avLst/>
          </a:prstGeom>
          <a:noFill/>
        </p:spPr>
        <p:txBody>
          <a:bodyPr wrap="square" rtlCol="0">
            <a:spAutoFit/>
          </a:bodyPr>
          <a:lstStyle/>
          <a:p>
            <a:r>
              <a:rPr lang="en-US" sz="2000" dirty="0">
                <a:solidFill>
                  <a:schemeClr val="lt1"/>
                </a:solidFill>
                <a:uFill>
                  <a:noFill/>
                </a:uFill>
                <a:latin typeface="Darker Grotesque SemiBold"/>
              </a:rPr>
              <a:t>Date of report : </a:t>
            </a:r>
            <a:r>
              <a:rPr lang="en-US" sz="2000" b="1" dirty="0">
                <a:solidFill>
                  <a:schemeClr val="tx2"/>
                </a:solidFill>
                <a:uFill>
                  <a:noFill/>
                </a:uFill>
                <a:latin typeface="Darker Grotesque SemiBold"/>
              </a:rPr>
              <a:t>04/12/2023</a:t>
            </a:r>
            <a:br>
              <a:rPr lang="en-US" sz="2000" dirty="0">
                <a:solidFill>
                  <a:schemeClr val="lt1"/>
                </a:solidFill>
                <a:uFill>
                  <a:noFill/>
                </a:uFill>
                <a:latin typeface="Darker Grotesque SemiBold"/>
              </a:rPr>
            </a:br>
            <a:r>
              <a:rPr lang="en-US" sz="2000" dirty="0">
                <a:solidFill>
                  <a:schemeClr val="lt1"/>
                </a:solidFill>
                <a:uFill>
                  <a:noFill/>
                </a:uFill>
                <a:latin typeface="Darker Grotesque SemiBold"/>
              </a:rPr>
              <a:t>Date of last report : </a:t>
            </a:r>
            <a:r>
              <a:rPr lang="en-US" sz="2000" b="1" dirty="0">
                <a:solidFill>
                  <a:schemeClr val="tx2"/>
                </a:solidFill>
                <a:uFill>
                  <a:noFill/>
                </a:uFill>
                <a:latin typeface="Darker Grotesque SemiBold"/>
              </a:rPr>
              <a:t>03/30/2023</a:t>
            </a:r>
          </a:p>
          <a:p>
            <a:endParaRPr lang="en-US" sz="2000" dirty="0"/>
          </a:p>
        </p:txBody>
      </p:sp>
    </p:spTree>
    <p:extLst>
      <p:ext uri="{BB962C8B-B14F-4D97-AF65-F5344CB8AC3E}">
        <p14:creationId xmlns:p14="http://schemas.microsoft.com/office/powerpoint/2010/main" val="1940599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2"/>
          <p:cNvSpPr txBox="1">
            <a:spLocks noGrp="1"/>
          </p:cNvSpPr>
          <p:nvPr>
            <p:ph type="title" idx="2"/>
          </p:nvPr>
        </p:nvSpPr>
        <p:spPr>
          <a:xfrm>
            <a:off x="0" y="836862"/>
            <a:ext cx="1077686" cy="493475"/>
          </a:xfrm>
          <a:prstGeom prst="rect">
            <a:avLst/>
          </a:prstGeom>
          <a:noFill/>
          <a:ln>
            <a:noFill/>
          </a:ln>
        </p:spPr>
        <p:txBody>
          <a:bodyPr spcFirstLastPara="1" wrap="square" lIns="91425" tIns="91425" rIns="91425" bIns="91425" anchor="ctr" anchorCtr="0">
            <a:noAutofit/>
          </a:bodyPr>
          <a:lstStyle/>
          <a:p>
            <a:r>
              <a:rPr lang="en" sz="3600" dirty="0"/>
              <a:t>01</a:t>
            </a:r>
            <a:endParaRPr sz="3600" dirty="0"/>
          </a:p>
        </p:txBody>
      </p:sp>
      <p:sp>
        <p:nvSpPr>
          <p:cNvPr id="378" name="Google Shape;378;p42"/>
          <p:cNvSpPr txBox="1">
            <a:spLocks noGrp="1"/>
          </p:cNvSpPr>
          <p:nvPr>
            <p:ph type="subTitle" idx="3"/>
          </p:nvPr>
        </p:nvSpPr>
        <p:spPr>
          <a:xfrm>
            <a:off x="852108" y="863421"/>
            <a:ext cx="7940827" cy="630000"/>
          </a:xfrm>
          <a:prstGeom prst="rect">
            <a:avLst/>
          </a:prstGeom>
        </p:spPr>
        <p:txBody>
          <a:bodyPr spcFirstLastPara="1" wrap="square" lIns="91425" tIns="91425" rIns="91425" bIns="91425" anchor="t" anchorCtr="0">
            <a:noAutofit/>
          </a:bodyPr>
          <a:lstStyle/>
          <a:p>
            <a:r>
              <a:rPr lang="en-US" sz="1400" b="1" dirty="0">
                <a:solidFill>
                  <a:schemeClr val="tx2"/>
                </a:solidFill>
                <a:latin typeface="+mj-lt"/>
              </a:rPr>
              <a:t>2022-10-19</a:t>
            </a:r>
          </a:p>
          <a:p>
            <a:r>
              <a:rPr lang="en-US" sz="1400" dirty="0">
                <a:latin typeface="+mj-lt"/>
              </a:rPr>
              <a:t>In the initial meeting with the client, the basic overview of the requirements, post which the team had started working on the requirement gathering</a:t>
            </a:r>
            <a:endParaRPr sz="1400" dirty="0"/>
          </a:p>
        </p:txBody>
      </p:sp>
      <p:sp>
        <p:nvSpPr>
          <p:cNvPr id="379" name="Google Shape;379;p42"/>
          <p:cNvSpPr txBox="1">
            <a:spLocks noGrp="1"/>
          </p:cNvSpPr>
          <p:nvPr>
            <p:ph type="ctrTitle"/>
          </p:nvPr>
        </p:nvSpPr>
        <p:spPr>
          <a:xfrm>
            <a:off x="0" y="-15086"/>
            <a:ext cx="4698900" cy="1083600"/>
          </a:xfrm>
          <a:prstGeom prst="rect">
            <a:avLst/>
          </a:prstGeom>
        </p:spPr>
        <p:txBody>
          <a:bodyPr spcFirstLastPara="1" wrap="square" lIns="91425" tIns="91425" rIns="91425" bIns="91425" anchor="t" anchorCtr="0">
            <a:noAutofit/>
          </a:bodyPr>
          <a:lstStyle/>
          <a:p>
            <a:pPr marL="0" lvl="0" indent="0" algn="ctr" rtl="0">
              <a:spcBef>
                <a:spcPts val="0"/>
              </a:spcBef>
              <a:spcAft>
                <a:spcPts val="200"/>
              </a:spcAft>
              <a:buNone/>
            </a:pPr>
            <a:r>
              <a:rPr lang="en" dirty="0">
                <a:solidFill>
                  <a:schemeClr val="lt1"/>
                </a:solidFill>
              </a:rPr>
              <a:t>WORK </a:t>
            </a:r>
            <a:r>
              <a:rPr lang="en" dirty="0"/>
              <a:t>DONE</a:t>
            </a:r>
            <a:endParaRPr dirty="0"/>
          </a:p>
        </p:txBody>
      </p:sp>
      <p:sp>
        <p:nvSpPr>
          <p:cNvPr id="380" name="Google Shape;380;p42"/>
          <p:cNvSpPr txBox="1">
            <a:spLocks noGrp="1"/>
          </p:cNvSpPr>
          <p:nvPr>
            <p:ph type="title" idx="4"/>
          </p:nvPr>
        </p:nvSpPr>
        <p:spPr>
          <a:xfrm>
            <a:off x="-244928" y="1713388"/>
            <a:ext cx="12399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02</a:t>
            </a:r>
            <a:endParaRPr sz="3600" dirty="0"/>
          </a:p>
        </p:txBody>
      </p:sp>
      <p:sp>
        <p:nvSpPr>
          <p:cNvPr id="383" name="Google Shape;383;p42"/>
          <p:cNvSpPr txBox="1">
            <a:spLocks noGrp="1"/>
          </p:cNvSpPr>
          <p:nvPr>
            <p:ph type="title" idx="7"/>
          </p:nvPr>
        </p:nvSpPr>
        <p:spPr>
          <a:xfrm>
            <a:off x="-162214" y="2779158"/>
            <a:ext cx="1239900" cy="935400"/>
          </a:xfrm>
          <a:prstGeom prst="rect">
            <a:avLst/>
          </a:prstGeom>
          <a:noFill/>
          <a:ln>
            <a:noFill/>
          </a:ln>
        </p:spPr>
        <p:txBody>
          <a:bodyPr spcFirstLastPara="1" wrap="square" lIns="91425" tIns="91425" rIns="91425" bIns="91425" anchor="ctr" anchorCtr="0">
            <a:noAutofit/>
          </a:bodyPr>
          <a:lstStyle/>
          <a:p>
            <a:r>
              <a:rPr lang="en" sz="3600" dirty="0"/>
              <a:t>03</a:t>
            </a:r>
            <a:endParaRPr sz="3600" dirty="0"/>
          </a:p>
        </p:txBody>
      </p:sp>
      <p:sp>
        <p:nvSpPr>
          <p:cNvPr id="386" name="Google Shape;386;p42"/>
          <p:cNvSpPr txBox="1">
            <a:spLocks noGrp="1"/>
          </p:cNvSpPr>
          <p:nvPr>
            <p:ph type="title" idx="13"/>
          </p:nvPr>
        </p:nvSpPr>
        <p:spPr>
          <a:xfrm>
            <a:off x="-81107" y="3755058"/>
            <a:ext cx="1239900" cy="935400"/>
          </a:xfrm>
          <a:prstGeom prst="rect">
            <a:avLst/>
          </a:prstGeom>
          <a:noFill/>
          <a:ln>
            <a:noFill/>
          </a:ln>
        </p:spPr>
        <p:txBody>
          <a:bodyPr spcFirstLastPara="1" wrap="square" lIns="91425" tIns="91425" rIns="91425" bIns="91425" anchor="ctr" anchorCtr="0">
            <a:noAutofit/>
          </a:bodyPr>
          <a:lstStyle/>
          <a:p>
            <a:r>
              <a:rPr lang="en" sz="3600" dirty="0"/>
              <a:t>04</a:t>
            </a:r>
            <a:endParaRPr sz="3600" dirty="0"/>
          </a:p>
        </p:txBody>
      </p:sp>
      <p:sp>
        <p:nvSpPr>
          <p:cNvPr id="17" name="TextBox 16">
            <a:extLst>
              <a:ext uri="{FF2B5EF4-FFF2-40B4-BE49-F238E27FC236}">
                <a16:creationId xmlns:a16="http://schemas.microsoft.com/office/drawing/2014/main" id="{A1788328-F529-3692-363E-0B44E65C7217}"/>
              </a:ext>
            </a:extLst>
          </p:cNvPr>
          <p:cNvSpPr txBox="1"/>
          <p:nvPr/>
        </p:nvSpPr>
        <p:spPr>
          <a:xfrm>
            <a:off x="936851" y="1975309"/>
            <a:ext cx="8207149" cy="738664"/>
          </a:xfrm>
          <a:prstGeom prst="rect">
            <a:avLst/>
          </a:prstGeom>
          <a:noFill/>
        </p:spPr>
        <p:txBody>
          <a:bodyPr wrap="square">
            <a:spAutoFit/>
          </a:bodyPr>
          <a:lstStyle/>
          <a:p>
            <a:r>
              <a:rPr lang="en-US" b="1" dirty="0">
                <a:solidFill>
                  <a:schemeClr val="tx2"/>
                </a:solidFill>
                <a:latin typeface="+mj-lt"/>
              </a:rPr>
              <a:t>2022-12-03</a:t>
            </a:r>
          </a:p>
          <a:p>
            <a:r>
              <a:rPr lang="en-US" sz="1400" dirty="0">
                <a:solidFill>
                  <a:schemeClr val="bg1"/>
                </a:solidFill>
                <a:latin typeface="+mj-lt"/>
              </a:rPr>
              <a:t>the proposed solutions were discussed, and few new suggestions were provided.</a:t>
            </a:r>
            <a:br>
              <a:rPr lang="en-US" sz="1400" dirty="0">
                <a:solidFill>
                  <a:schemeClr val="bg1"/>
                </a:solidFill>
                <a:latin typeface="+mj-lt"/>
              </a:rPr>
            </a:br>
            <a:r>
              <a:rPr lang="en-US" sz="1400" dirty="0">
                <a:solidFill>
                  <a:schemeClr val="bg1"/>
                </a:solidFill>
                <a:latin typeface="+mj-lt"/>
              </a:rPr>
              <a:t>However, as we await approval from the client no formal meeting took place.</a:t>
            </a:r>
          </a:p>
        </p:txBody>
      </p:sp>
      <p:sp>
        <p:nvSpPr>
          <p:cNvPr id="18" name="TextBox 17">
            <a:extLst>
              <a:ext uri="{FF2B5EF4-FFF2-40B4-BE49-F238E27FC236}">
                <a16:creationId xmlns:a16="http://schemas.microsoft.com/office/drawing/2014/main" id="{2A97D545-719B-2015-C9BF-A4BF2444ABBC}"/>
              </a:ext>
            </a:extLst>
          </p:cNvPr>
          <p:cNvSpPr txBox="1"/>
          <p:nvPr/>
        </p:nvSpPr>
        <p:spPr>
          <a:xfrm>
            <a:off x="994972" y="2936449"/>
            <a:ext cx="8149028" cy="523220"/>
          </a:xfrm>
          <a:prstGeom prst="rect">
            <a:avLst/>
          </a:prstGeom>
          <a:noFill/>
        </p:spPr>
        <p:txBody>
          <a:bodyPr wrap="square">
            <a:spAutoFit/>
          </a:bodyPr>
          <a:lstStyle/>
          <a:p>
            <a:r>
              <a:rPr lang="en-US" b="1" dirty="0">
                <a:solidFill>
                  <a:schemeClr val="tx2"/>
                </a:solidFill>
                <a:latin typeface="+mj-lt"/>
              </a:rPr>
              <a:t>2022-12-10</a:t>
            </a:r>
          </a:p>
          <a:p>
            <a:r>
              <a:rPr lang="en-US" sz="1400" dirty="0">
                <a:solidFill>
                  <a:schemeClr val="bg1"/>
                </a:solidFill>
                <a:latin typeface="+mj-lt"/>
              </a:rPr>
              <a:t>In this meeting, the python libraries and visualization tools were finalized</a:t>
            </a:r>
          </a:p>
        </p:txBody>
      </p:sp>
      <p:sp>
        <p:nvSpPr>
          <p:cNvPr id="19" name="TextBox 18">
            <a:extLst>
              <a:ext uri="{FF2B5EF4-FFF2-40B4-BE49-F238E27FC236}">
                <a16:creationId xmlns:a16="http://schemas.microsoft.com/office/drawing/2014/main" id="{5A358491-8BA2-B3B9-BC6B-CEB0F9741243}"/>
              </a:ext>
            </a:extLst>
          </p:cNvPr>
          <p:cNvSpPr txBox="1"/>
          <p:nvPr/>
        </p:nvSpPr>
        <p:spPr>
          <a:xfrm>
            <a:off x="994972" y="3871849"/>
            <a:ext cx="8149028" cy="738664"/>
          </a:xfrm>
          <a:prstGeom prst="rect">
            <a:avLst/>
          </a:prstGeom>
          <a:noFill/>
        </p:spPr>
        <p:txBody>
          <a:bodyPr wrap="square">
            <a:spAutoFit/>
          </a:bodyPr>
          <a:lstStyle/>
          <a:p>
            <a:r>
              <a:rPr lang="en-US" b="1" dirty="0">
                <a:solidFill>
                  <a:schemeClr val="tx2"/>
                </a:solidFill>
                <a:latin typeface="+mj-lt"/>
              </a:rPr>
              <a:t>2022-10-15</a:t>
            </a:r>
          </a:p>
          <a:p>
            <a:r>
              <a:rPr lang="en-US" sz="1400" b="1" dirty="0">
                <a:solidFill>
                  <a:schemeClr val="bg1"/>
                </a:solidFill>
                <a:latin typeface="+mj-lt"/>
              </a:rPr>
              <a:t>The final project charter was created and presented to the client, now the team is awaiting approval.</a:t>
            </a:r>
            <a:endParaRPr lang="en-US" dirty="0">
              <a:solidFill>
                <a:schemeClr val="bg1"/>
              </a:solidFill>
            </a:endParaRPr>
          </a:p>
        </p:txBody>
      </p:sp>
    </p:spTree>
    <p:extLst>
      <p:ext uri="{BB962C8B-B14F-4D97-AF65-F5344CB8AC3E}">
        <p14:creationId xmlns:p14="http://schemas.microsoft.com/office/powerpoint/2010/main" val="3120334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2"/>
          <p:cNvSpPr txBox="1">
            <a:spLocks noGrp="1"/>
          </p:cNvSpPr>
          <p:nvPr>
            <p:ph type="title" idx="2"/>
          </p:nvPr>
        </p:nvSpPr>
        <p:spPr>
          <a:xfrm>
            <a:off x="0" y="836862"/>
            <a:ext cx="1077686" cy="493475"/>
          </a:xfrm>
          <a:prstGeom prst="rect">
            <a:avLst/>
          </a:prstGeom>
          <a:noFill/>
          <a:ln>
            <a:noFill/>
          </a:ln>
        </p:spPr>
        <p:txBody>
          <a:bodyPr spcFirstLastPara="1" wrap="square" lIns="91425" tIns="91425" rIns="91425" bIns="91425" anchor="ctr" anchorCtr="0">
            <a:noAutofit/>
          </a:bodyPr>
          <a:lstStyle/>
          <a:p>
            <a:r>
              <a:rPr lang="en" sz="3600" dirty="0"/>
              <a:t>05</a:t>
            </a:r>
            <a:endParaRPr sz="3600" dirty="0"/>
          </a:p>
        </p:txBody>
      </p:sp>
      <p:sp>
        <p:nvSpPr>
          <p:cNvPr id="378" name="Google Shape;378;p42"/>
          <p:cNvSpPr txBox="1">
            <a:spLocks noGrp="1"/>
          </p:cNvSpPr>
          <p:nvPr>
            <p:ph type="subTitle" idx="3"/>
          </p:nvPr>
        </p:nvSpPr>
        <p:spPr>
          <a:xfrm>
            <a:off x="852108" y="863421"/>
            <a:ext cx="7940827" cy="630000"/>
          </a:xfrm>
          <a:prstGeom prst="rect">
            <a:avLst/>
          </a:prstGeom>
        </p:spPr>
        <p:txBody>
          <a:bodyPr spcFirstLastPara="1" wrap="square" lIns="91425" tIns="91425" rIns="91425" bIns="91425" anchor="t" anchorCtr="0">
            <a:noAutofit/>
          </a:bodyPr>
          <a:lstStyle/>
          <a:p>
            <a:r>
              <a:rPr lang="en-US" sz="1400" b="1" dirty="0">
                <a:solidFill>
                  <a:schemeClr val="tx2"/>
                </a:solidFill>
                <a:latin typeface="+mj-lt"/>
              </a:rPr>
              <a:t>2023-01-25</a:t>
            </a:r>
          </a:p>
          <a:p>
            <a:r>
              <a:rPr lang="en-US" sz="1400" dirty="0">
                <a:latin typeface="+mj-lt"/>
              </a:rPr>
              <a:t>Done with creating the SQL schema tables and cleaning of data</a:t>
            </a:r>
            <a:endParaRPr sz="1400" dirty="0"/>
          </a:p>
        </p:txBody>
      </p:sp>
      <p:sp>
        <p:nvSpPr>
          <p:cNvPr id="379" name="Google Shape;379;p42"/>
          <p:cNvSpPr txBox="1">
            <a:spLocks noGrp="1"/>
          </p:cNvSpPr>
          <p:nvPr>
            <p:ph type="ctrTitle"/>
          </p:nvPr>
        </p:nvSpPr>
        <p:spPr>
          <a:xfrm>
            <a:off x="0" y="-15086"/>
            <a:ext cx="4698900" cy="1083600"/>
          </a:xfrm>
          <a:prstGeom prst="rect">
            <a:avLst/>
          </a:prstGeom>
        </p:spPr>
        <p:txBody>
          <a:bodyPr spcFirstLastPara="1" wrap="square" lIns="91425" tIns="91425" rIns="91425" bIns="91425" anchor="t" anchorCtr="0">
            <a:noAutofit/>
          </a:bodyPr>
          <a:lstStyle/>
          <a:p>
            <a:pPr marL="0" lvl="0" indent="0" algn="ctr" rtl="0">
              <a:spcBef>
                <a:spcPts val="0"/>
              </a:spcBef>
              <a:spcAft>
                <a:spcPts val="200"/>
              </a:spcAft>
              <a:buNone/>
            </a:pPr>
            <a:r>
              <a:rPr lang="en" dirty="0">
                <a:solidFill>
                  <a:schemeClr val="lt1"/>
                </a:solidFill>
              </a:rPr>
              <a:t>WORK </a:t>
            </a:r>
            <a:r>
              <a:rPr lang="en" dirty="0"/>
              <a:t>DONE</a:t>
            </a:r>
            <a:endParaRPr dirty="0"/>
          </a:p>
        </p:txBody>
      </p:sp>
      <p:sp>
        <p:nvSpPr>
          <p:cNvPr id="2" name="Google Shape;376;p42">
            <a:extLst>
              <a:ext uri="{FF2B5EF4-FFF2-40B4-BE49-F238E27FC236}">
                <a16:creationId xmlns:a16="http://schemas.microsoft.com/office/drawing/2014/main" id="{42AAA0E9-5F43-9CA5-27DA-AFEA4EB886A9}"/>
              </a:ext>
            </a:extLst>
          </p:cNvPr>
          <p:cNvSpPr txBox="1">
            <a:spLocks/>
          </p:cNvSpPr>
          <p:nvPr/>
        </p:nvSpPr>
        <p:spPr>
          <a:xfrm>
            <a:off x="13612" y="1683226"/>
            <a:ext cx="1077686" cy="4934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Rubik Black"/>
              <a:buNone/>
              <a:defRPr sz="5500" b="0" i="0" u="none" strike="noStrike" cap="none">
                <a:solidFill>
                  <a:schemeClr val="lt1"/>
                </a:solidFill>
                <a:latin typeface="Rubik Black"/>
                <a:ea typeface="Rubik Black"/>
                <a:cs typeface="Rubik Black"/>
                <a:sym typeface="Rubik Black"/>
              </a:defRPr>
            </a:lvl1pPr>
            <a:lvl2pPr marR="0" lvl="1" algn="ctr" rtl="0">
              <a:lnSpc>
                <a:spcPct val="100000"/>
              </a:lnSpc>
              <a:spcBef>
                <a:spcPts val="0"/>
              </a:spcBef>
              <a:spcAft>
                <a:spcPts val="0"/>
              </a:spcAft>
              <a:buClr>
                <a:schemeClr val="lt1"/>
              </a:buClr>
              <a:buSzPts val="2400"/>
              <a:buFont typeface="Rubik Black"/>
              <a:buNone/>
              <a:defRPr sz="2400" b="0" i="0" u="none" strike="noStrike" cap="none">
                <a:solidFill>
                  <a:schemeClr val="lt1"/>
                </a:solidFill>
                <a:latin typeface="Rubik Black"/>
                <a:ea typeface="Rubik Black"/>
                <a:cs typeface="Rubik Black"/>
                <a:sym typeface="Rubik Black"/>
              </a:defRPr>
            </a:lvl2pPr>
            <a:lvl3pPr marR="0" lvl="2" algn="ctr" rtl="0">
              <a:lnSpc>
                <a:spcPct val="100000"/>
              </a:lnSpc>
              <a:spcBef>
                <a:spcPts val="0"/>
              </a:spcBef>
              <a:spcAft>
                <a:spcPts val="0"/>
              </a:spcAft>
              <a:buClr>
                <a:schemeClr val="lt1"/>
              </a:buClr>
              <a:buSzPts val="2400"/>
              <a:buFont typeface="Rubik Black"/>
              <a:buNone/>
              <a:defRPr sz="2400" b="0" i="0" u="none" strike="noStrike" cap="none">
                <a:solidFill>
                  <a:schemeClr val="lt1"/>
                </a:solidFill>
                <a:latin typeface="Rubik Black"/>
                <a:ea typeface="Rubik Black"/>
                <a:cs typeface="Rubik Black"/>
                <a:sym typeface="Rubik Black"/>
              </a:defRPr>
            </a:lvl3pPr>
            <a:lvl4pPr marR="0" lvl="3" algn="ctr" rtl="0">
              <a:lnSpc>
                <a:spcPct val="100000"/>
              </a:lnSpc>
              <a:spcBef>
                <a:spcPts val="0"/>
              </a:spcBef>
              <a:spcAft>
                <a:spcPts val="0"/>
              </a:spcAft>
              <a:buClr>
                <a:schemeClr val="lt1"/>
              </a:buClr>
              <a:buSzPts val="2400"/>
              <a:buFont typeface="Rubik Black"/>
              <a:buNone/>
              <a:defRPr sz="2400" b="0" i="0" u="none" strike="noStrike" cap="none">
                <a:solidFill>
                  <a:schemeClr val="lt1"/>
                </a:solidFill>
                <a:latin typeface="Rubik Black"/>
                <a:ea typeface="Rubik Black"/>
                <a:cs typeface="Rubik Black"/>
                <a:sym typeface="Rubik Black"/>
              </a:defRPr>
            </a:lvl4pPr>
            <a:lvl5pPr marR="0" lvl="4" algn="ctr" rtl="0">
              <a:lnSpc>
                <a:spcPct val="100000"/>
              </a:lnSpc>
              <a:spcBef>
                <a:spcPts val="0"/>
              </a:spcBef>
              <a:spcAft>
                <a:spcPts val="0"/>
              </a:spcAft>
              <a:buClr>
                <a:schemeClr val="lt1"/>
              </a:buClr>
              <a:buSzPts val="2400"/>
              <a:buFont typeface="Rubik Black"/>
              <a:buNone/>
              <a:defRPr sz="2400" b="0" i="0" u="none" strike="noStrike" cap="none">
                <a:solidFill>
                  <a:schemeClr val="lt1"/>
                </a:solidFill>
                <a:latin typeface="Rubik Black"/>
                <a:ea typeface="Rubik Black"/>
                <a:cs typeface="Rubik Black"/>
                <a:sym typeface="Rubik Black"/>
              </a:defRPr>
            </a:lvl5pPr>
            <a:lvl6pPr marR="0" lvl="5" algn="ctr" rtl="0">
              <a:lnSpc>
                <a:spcPct val="100000"/>
              </a:lnSpc>
              <a:spcBef>
                <a:spcPts val="0"/>
              </a:spcBef>
              <a:spcAft>
                <a:spcPts val="0"/>
              </a:spcAft>
              <a:buClr>
                <a:schemeClr val="lt1"/>
              </a:buClr>
              <a:buSzPts val="2400"/>
              <a:buFont typeface="Rubik Black"/>
              <a:buNone/>
              <a:defRPr sz="2400" b="0" i="0" u="none" strike="noStrike" cap="none">
                <a:solidFill>
                  <a:schemeClr val="lt1"/>
                </a:solidFill>
                <a:latin typeface="Rubik Black"/>
                <a:ea typeface="Rubik Black"/>
                <a:cs typeface="Rubik Black"/>
                <a:sym typeface="Rubik Black"/>
              </a:defRPr>
            </a:lvl6pPr>
            <a:lvl7pPr marR="0" lvl="6" algn="ctr" rtl="0">
              <a:lnSpc>
                <a:spcPct val="100000"/>
              </a:lnSpc>
              <a:spcBef>
                <a:spcPts val="0"/>
              </a:spcBef>
              <a:spcAft>
                <a:spcPts val="0"/>
              </a:spcAft>
              <a:buClr>
                <a:schemeClr val="lt1"/>
              </a:buClr>
              <a:buSzPts val="2400"/>
              <a:buFont typeface="Rubik Black"/>
              <a:buNone/>
              <a:defRPr sz="2400" b="0" i="0" u="none" strike="noStrike" cap="none">
                <a:solidFill>
                  <a:schemeClr val="lt1"/>
                </a:solidFill>
                <a:latin typeface="Rubik Black"/>
                <a:ea typeface="Rubik Black"/>
                <a:cs typeface="Rubik Black"/>
                <a:sym typeface="Rubik Black"/>
              </a:defRPr>
            </a:lvl7pPr>
            <a:lvl8pPr marR="0" lvl="7" algn="ctr" rtl="0">
              <a:lnSpc>
                <a:spcPct val="100000"/>
              </a:lnSpc>
              <a:spcBef>
                <a:spcPts val="0"/>
              </a:spcBef>
              <a:spcAft>
                <a:spcPts val="0"/>
              </a:spcAft>
              <a:buClr>
                <a:schemeClr val="lt1"/>
              </a:buClr>
              <a:buSzPts val="2400"/>
              <a:buFont typeface="Rubik Black"/>
              <a:buNone/>
              <a:defRPr sz="2400" b="0" i="0" u="none" strike="noStrike" cap="none">
                <a:solidFill>
                  <a:schemeClr val="lt1"/>
                </a:solidFill>
                <a:latin typeface="Rubik Black"/>
                <a:ea typeface="Rubik Black"/>
                <a:cs typeface="Rubik Black"/>
                <a:sym typeface="Rubik Black"/>
              </a:defRPr>
            </a:lvl8pPr>
            <a:lvl9pPr marR="0" lvl="8" algn="ctr" rtl="0">
              <a:lnSpc>
                <a:spcPct val="100000"/>
              </a:lnSpc>
              <a:spcBef>
                <a:spcPts val="0"/>
              </a:spcBef>
              <a:spcAft>
                <a:spcPts val="0"/>
              </a:spcAft>
              <a:buClr>
                <a:schemeClr val="lt1"/>
              </a:buClr>
              <a:buSzPts val="2400"/>
              <a:buFont typeface="Rubik Black"/>
              <a:buNone/>
              <a:defRPr sz="2400" b="0" i="0" u="none" strike="noStrike" cap="none">
                <a:solidFill>
                  <a:schemeClr val="lt1"/>
                </a:solidFill>
                <a:latin typeface="Rubik Black"/>
                <a:ea typeface="Rubik Black"/>
                <a:cs typeface="Rubik Black"/>
                <a:sym typeface="Rubik Black"/>
              </a:defRPr>
            </a:lvl9pPr>
          </a:lstStyle>
          <a:p>
            <a:r>
              <a:rPr lang="en" sz="3600" dirty="0"/>
              <a:t>06</a:t>
            </a:r>
          </a:p>
        </p:txBody>
      </p:sp>
      <p:sp>
        <p:nvSpPr>
          <p:cNvPr id="3" name="Google Shape;378;p42">
            <a:extLst>
              <a:ext uri="{FF2B5EF4-FFF2-40B4-BE49-F238E27FC236}">
                <a16:creationId xmlns:a16="http://schemas.microsoft.com/office/drawing/2014/main" id="{FAB95117-BFEC-7258-FCDB-E3A2B59C6160}"/>
              </a:ext>
            </a:extLst>
          </p:cNvPr>
          <p:cNvSpPr txBox="1">
            <a:spLocks/>
          </p:cNvSpPr>
          <p:nvPr/>
        </p:nvSpPr>
        <p:spPr>
          <a:xfrm>
            <a:off x="857554" y="1693454"/>
            <a:ext cx="4302276" cy="11972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Darker Grotesque SemiBold"/>
              <a:buNone/>
              <a:defRPr sz="1600" b="0" i="0" u="none" strike="noStrike" cap="none">
                <a:solidFill>
                  <a:schemeClr val="lt1"/>
                </a:solidFill>
                <a:latin typeface="Darker Grotesque SemiBold"/>
                <a:ea typeface="Darker Grotesque SemiBold"/>
                <a:cs typeface="Darker Grotesque SemiBold"/>
                <a:sym typeface="Darker Grotesque SemiBold"/>
              </a:defRPr>
            </a:lvl1pPr>
            <a:lvl2pPr marL="914400" marR="0" lvl="1" indent="-317500" algn="l" rtl="0">
              <a:lnSpc>
                <a:spcPct val="100000"/>
              </a:lnSpc>
              <a:spcBef>
                <a:spcPts val="0"/>
              </a:spcBef>
              <a:spcAft>
                <a:spcPts val="0"/>
              </a:spcAft>
              <a:buClr>
                <a:schemeClr val="lt1"/>
              </a:buClr>
              <a:buSzPts val="1400"/>
              <a:buFont typeface="Darker Grotesque SemiBold"/>
              <a:buNone/>
              <a:defRPr sz="1400" b="0" i="0" u="none" strike="noStrike" cap="none">
                <a:solidFill>
                  <a:schemeClr val="lt1"/>
                </a:solidFill>
                <a:latin typeface="Darker Grotesque SemiBold"/>
                <a:ea typeface="Darker Grotesque SemiBold"/>
                <a:cs typeface="Darker Grotesque SemiBold"/>
                <a:sym typeface="Darker Grotesque SemiBold"/>
              </a:defRPr>
            </a:lvl2pPr>
            <a:lvl3pPr marL="1371600" marR="0" lvl="2" indent="-317500" algn="l" rtl="0">
              <a:lnSpc>
                <a:spcPct val="100000"/>
              </a:lnSpc>
              <a:spcBef>
                <a:spcPts val="0"/>
              </a:spcBef>
              <a:spcAft>
                <a:spcPts val="0"/>
              </a:spcAft>
              <a:buClr>
                <a:schemeClr val="lt1"/>
              </a:buClr>
              <a:buSzPts val="1400"/>
              <a:buFont typeface="Darker Grotesque SemiBold"/>
              <a:buNone/>
              <a:defRPr sz="1400" b="0" i="0" u="none" strike="noStrike" cap="none">
                <a:solidFill>
                  <a:schemeClr val="lt1"/>
                </a:solidFill>
                <a:latin typeface="Darker Grotesque SemiBold"/>
                <a:ea typeface="Darker Grotesque SemiBold"/>
                <a:cs typeface="Darker Grotesque SemiBold"/>
                <a:sym typeface="Darker Grotesque SemiBold"/>
              </a:defRPr>
            </a:lvl3pPr>
            <a:lvl4pPr marL="1828800" marR="0" lvl="3" indent="-317500" algn="l" rtl="0">
              <a:lnSpc>
                <a:spcPct val="100000"/>
              </a:lnSpc>
              <a:spcBef>
                <a:spcPts val="0"/>
              </a:spcBef>
              <a:spcAft>
                <a:spcPts val="0"/>
              </a:spcAft>
              <a:buClr>
                <a:schemeClr val="lt1"/>
              </a:buClr>
              <a:buSzPts val="1400"/>
              <a:buFont typeface="Darker Grotesque SemiBold"/>
              <a:buNone/>
              <a:defRPr sz="1400" b="0" i="0" u="none" strike="noStrike" cap="none">
                <a:solidFill>
                  <a:schemeClr val="lt1"/>
                </a:solidFill>
                <a:latin typeface="Darker Grotesque SemiBold"/>
                <a:ea typeface="Darker Grotesque SemiBold"/>
                <a:cs typeface="Darker Grotesque SemiBold"/>
                <a:sym typeface="Darker Grotesque SemiBold"/>
              </a:defRPr>
            </a:lvl4pPr>
            <a:lvl5pPr marL="2286000" marR="0" lvl="4" indent="-317500" algn="l" rtl="0">
              <a:lnSpc>
                <a:spcPct val="100000"/>
              </a:lnSpc>
              <a:spcBef>
                <a:spcPts val="0"/>
              </a:spcBef>
              <a:spcAft>
                <a:spcPts val="0"/>
              </a:spcAft>
              <a:buClr>
                <a:schemeClr val="lt1"/>
              </a:buClr>
              <a:buSzPts val="1400"/>
              <a:buFont typeface="Darker Grotesque SemiBold"/>
              <a:buNone/>
              <a:defRPr sz="1400" b="0" i="0" u="none" strike="noStrike" cap="none">
                <a:solidFill>
                  <a:schemeClr val="lt1"/>
                </a:solidFill>
                <a:latin typeface="Darker Grotesque SemiBold"/>
                <a:ea typeface="Darker Grotesque SemiBold"/>
                <a:cs typeface="Darker Grotesque SemiBold"/>
                <a:sym typeface="Darker Grotesque SemiBold"/>
              </a:defRPr>
            </a:lvl5pPr>
            <a:lvl6pPr marL="2743200" marR="0" lvl="5" indent="-317500" algn="l" rtl="0">
              <a:lnSpc>
                <a:spcPct val="100000"/>
              </a:lnSpc>
              <a:spcBef>
                <a:spcPts val="0"/>
              </a:spcBef>
              <a:spcAft>
                <a:spcPts val="0"/>
              </a:spcAft>
              <a:buClr>
                <a:schemeClr val="lt1"/>
              </a:buClr>
              <a:buSzPts val="1400"/>
              <a:buFont typeface="Darker Grotesque SemiBold"/>
              <a:buNone/>
              <a:defRPr sz="1400" b="0" i="0" u="none" strike="noStrike" cap="none">
                <a:solidFill>
                  <a:schemeClr val="lt1"/>
                </a:solidFill>
                <a:latin typeface="Darker Grotesque SemiBold"/>
                <a:ea typeface="Darker Grotesque SemiBold"/>
                <a:cs typeface="Darker Grotesque SemiBold"/>
                <a:sym typeface="Darker Grotesque SemiBold"/>
              </a:defRPr>
            </a:lvl6pPr>
            <a:lvl7pPr marL="3200400" marR="0" lvl="6" indent="-317500" algn="l" rtl="0">
              <a:lnSpc>
                <a:spcPct val="100000"/>
              </a:lnSpc>
              <a:spcBef>
                <a:spcPts val="0"/>
              </a:spcBef>
              <a:spcAft>
                <a:spcPts val="0"/>
              </a:spcAft>
              <a:buClr>
                <a:schemeClr val="lt1"/>
              </a:buClr>
              <a:buSzPts val="1400"/>
              <a:buFont typeface="Darker Grotesque SemiBold"/>
              <a:buNone/>
              <a:defRPr sz="1400" b="0" i="0" u="none" strike="noStrike" cap="none">
                <a:solidFill>
                  <a:schemeClr val="lt1"/>
                </a:solidFill>
                <a:latin typeface="Darker Grotesque SemiBold"/>
                <a:ea typeface="Darker Grotesque SemiBold"/>
                <a:cs typeface="Darker Grotesque SemiBold"/>
                <a:sym typeface="Darker Grotesque SemiBold"/>
              </a:defRPr>
            </a:lvl7pPr>
            <a:lvl8pPr marL="3657600" marR="0" lvl="7" indent="-317500" algn="l" rtl="0">
              <a:lnSpc>
                <a:spcPct val="100000"/>
              </a:lnSpc>
              <a:spcBef>
                <a:spcPts val="0"/>
              </a:spcBef>
              <a:spcAft>
                <a:spcPts val="0"/>
              </a:spcAft>
              <a:buClr>
                <a:schemeClr val="lt1"/>
              </a:buClr>
              <a:buSzPts val="1400"/>
              <a:buFont typeface="Darker Grotesque SemiBold"/>
              <a:buNone/>
              <a:defRPr sz="1400" b="0" i="0" u="none" strike="noStrike" cap="none">
                <a:solidFill>
                  <a:schemeClr val="lt1"/>
                </a:solidFill>
                <a:latin typeface="Darker Grotesque SemiBold"/>
                <a:ea typeface="Darker Grotesque SemiBold"/>
                <a:cs typeface="Darker Grotesque SemiBold"/>
                <a:sym typeface="Darker Grotesque SemiBold"/>
              </a:defRPr>
            </a:lvl8pPr>
            <a:lvl9pPr marL="4114800" marR="0" lvl="8" indent="-317500" algn="l" rtl="0">
              <a:lnSpc>
                <a:spcPct val="100000"/>
              </a:lnSpc>
              <a:spcBef>
                <a:spcPts val="0"/>
              </a:spcBef>
              <a:spcAft>
                <a:spcPts val="0"/>
              </a:spcAft>
              <a:buClr>
                <a:schemeClr val="lt1"/>
              </a:buClr>
              <a:buSzPts val="1400"/>
              <a:buFont typeface="Darker Grotesque SemiBold"/>
              <a:buNone/>
              <a:defRPr sz="1400" b="0" i="0" u="none" strike="noStrike" cap="none">
                <a:solidFill>
                  <a:schemeClr val="lt1"/>
                </a:solidFill>
                <a:latin typeface="Darker Grotesque SemiBold"/>
                <a:ea typeface="Darker Grotesque SemiBold"/>
                <a:cs typeface="Darker Grotesque SemiBold"/>
                <a:sym typeface="Darker Grotesque SemiBold"/>
              </a:defRPr>
            </a:lvl9pPr>
          </a:lstStyle>
          <a:p>
            <a:r>
              <a:rPr lang="en-US" sz="1400" b="1" dirty="0">
                <a:solidFill>
                  <a:schemeClr val="tx2"/>
                </a:solidFill>
                <a:latin typeface="+mj-lt"/>
              </a:rPr>
              <a:t>2023-02-02</a:t>
            </a:r>
          </a:p>
          <a:p>
            <a:r>
              <a:rPr lang="en-US" sz="1400" dirty="0">
                <a:latin typeface="+mj-lt"/>
              </a:rPr>
              <a:t>Created data dictionary and visualized the correlation matrix</a:t>
            </a:r>
          </a:p>
          <a:p>
            <a:r>
              <a:rPr lang="en-US" sz="1400" dirty="0">
                <a:latin typeface="+mj-lt"/>
              </a:rPr>
              <a:t>Created heat map based on crime rate using Python coding</a:t>
            </a:r>
            <a:endParaRPr lang="en-US" sz="1400" dirty="0"/>
          </a:p>
        </p:txBody>
      </p:sp>
      <p:pic>
        <p:nvPicPr>
          <p:cNvPr id="5" name="Picture 4">
            <a:extLst>
              <a:ext uri="{FF2B5EF4-FFF2-40B4-BE49-F238E27FC236}">
                <a16:creationId xmlns:a16="http://schemas.microsoft.com/office/drawing/2014/main" id="{FA490541-2DFD-D41F-4522-0F618DC7E8C1}"/>
              </a:ext>
            </a:extLst>
          </p:cNvPr>
          <p:cNvPicPr>
            <a:picLocks noChangeAspect="1"/>
          </p:cNvPicPr>
          <p:nvPr/>
        </p:nvPicPr>
        <p:blipFill>
          <a:blip r:embed="rId3"/>
          <a:stretch>
            <a:fillRect/>
          </a:stretch>
        </p:blipFill>
        <p:spPr>
          <a:xfrm>
            <a:off x="5408305" y="1693455"/>
            <a:ext cx="3662216" cy="3450046"/>
          </a:xfrm>
          <a:prstGeom prst="rect">
            <a:avLst/>
          </a:prstGeom>
        </p:spPr>
      </p:pic>
    </p:spTree>
    <p:extLst>
      <p:ext uri="{BB962C8B-B14F-4D97-AF65-F5344CB8AC3E}">
        <p14:creationId xmlns:p14="http://schemas.microsoft.com/office/powerpoint/2010/main" val="1773532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9" name="Google Shape;379;p42"/>
          <p:cNvSpPr txBox="1">
            <a:spLocks noGrp="1"/>
          </p:cNvSpPr>
          <p:nvPr>
            <p:ph type="ctrTitle"/>
          </p:nvPr>
        </p:nvSpPr>
        <p:spPr>
          <a:xfrm>
            <a:off x="0" y="-15086"/>
            <a:ext cx="4698900" cy="1083600"/>
          </a:xfrm>
          <a:prstGeom prst="rect">
            <a:avLst/>
          </a:prstGeom>
        </p:spPr>
        <p:txBody>
          <a:bodyPr spcFirstLastPara="1" wrap="square" lIns="91425" tIns="91425" rIns="91425" bIns="91425" anchor="t" anchorCtr="0">
            <a:noAutofit/>
          </a:bodyPr>
          <a:lstStyle/>
          <a:p>
            <a:pPr marL="0" lvl="0" indent="0" algn="ctr" rtl="0">
              <a:spcBef>
                <a:spcPts val="0"/>
              </a:spcBef>
              <a:spcAft>
                <a:spcPts val="200"/>
              </a:spcAft>
              <a:buNone/>
            </a:pPr>
            <a:r>
              <a:rPr lang="en" dirty="0">
                <a:solidFill>
                  <a:schemeClr val="lt1"/>
                </a:solidFill>
              </a:rPr>
              <a:t>WORK </a:t>
            </a:r>
            <a:r>
              <a:rPr lang="en" dirty="0"/>
              <a:t>DONE</a:t>
            </a:r>
            <a:endParaRPr dirty="0"/>
          </a:p>
        </p:txBody>
      </p:sp>
      <p:sp>
        <p:nvSpPr>
          <p:cNvPr id="13" name="Google Shape;376;p42">
            <a:extLst>
              <a:ext uri="{FF2B5EF4-FFF2-40B4-BE49-F238E27FC236}">
                <a16:creationId xmlns:a16="http://schemas.microsoft.com/office/drawing/2014/main" id="{38FDB189-B2B8-80E2-19FD-0A552F0CA295}"/>
              </a:ext>
            </a:extLst>
          </p:cNvPr>
          <p:cNvSpPr txBox="1">
            <a:spLocks/>
          </p:cNvSpPr>
          <p:nvPr/>
        </p:nvSpPr>
        <p:spPr>
          <a:xfrm>
            <a:off x="634097" y="738696"/>
            <a:ext cx="1077686" cy="4934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Rubik Black"/>
              <a:buNone/>
              <a:defRPr sz="5500" b="0" i="0" u="none" strike="noStrike" cap="none">
                <a:solidFill>
                  <a:schemeClr val="lt1"/>
                </a:solidFill>
                <a:latin typeface="Rubik Black"/>
                <a:ea typeface="Rubik Black"/>
                <a:cs typeface="Rubik Black"/>
                <a:sym typeface="Rubik Black"/>
              </a:defRPr>
            </a:lvl1pPr>
            <a:lvl2pPr marR="0" lvl="1" algn="ctr" rtl="0">
              <a:lnSpc>
                <a:spcPct val="100000"/>
              </a:lnSpc>
              <a:spcBef>
                <a:spcPts val="0"/>
              </a:spcBef>
              <a:spcAft>
                <a:spcPts val="0"/>
              </a:spcAft>
              <a:buClr>
                <a:schemeClr val="lt1"/>
              </a:buClr>
              <a:buSzPts val="2400"/>
              <a:buFont typeface="Rubik Black"/>
              <a:buNone/>
              <a:defRPr sz="2400" b="0" i="0" u="none" strike="noStrike" cap="none">
                <a:solidFill>
                  <a:schemeClr val="lt1"/>
                </a:solidFill>
                <a:latin typeface="Rubik Black"/>
                <a:ea typeface="Rubik Black"/>
                <a:cs typeface="Rubik Black"/>
                <a:sym typeface="Rubik Black"/>
              </a:defRPr>
            </a:lvl2pPr>
            <a:lvl3pPr marR="0" lvl="2" algn="ctr" rtl="0">
              <a:lnSpc>
                <a:spcPct val="100000"/>
              </a:lnSpc>
              <a:spcBef>
                <a:spcPts val="0"/>
              </a:spcBef>
              <a:spcAft>
                <a:spcPts val="0"/>
              </a:spcAft>
              <a:buClr>
                <a:schemeClr val="lt1"/>
              </a:buClr>
              <a:buSzPts val="2400"/>
              <a:buFont typeface="Rubik Black"/>
              <a:buNone/>
              <a:defRPr sz="2400" b="0" i="0" u="none" strike="noStrike" cap="none">
                <a:solidFill>
                  <a:schemeClr val="lt1"/>
                </a:solidFill>
                <a:latin typeface="Rubik Black"/>
                <a:ea typeface="Rubik Black"/>
                <a:cs typeface="Rubik Black"/>
                <a:sym typeface="Rubik Black"/>
              </a:defRPr>
            </a:lvl3pPr>
            <a:lvl4pPr marR="0" lvl="3" algn="ctr" rtl="0">
              <a:lnSpc>
                <a:spcPct val="100000"/>
              </a:lnSpc>
              <a:spcBef>
                <a:spcPts val="0"/>
              </a:spcBef>
              <a:spcAft>
                <a:spcPts val="0"/>
              </a:spcAft>
              <a:buClr>
                <a:schemeClr val="lt1"/>
              </a:buClr>
              <a:buSzPts val="2400"/>
              <a:buFont typeface="Rubik Black"/>
              <a:buNone/>
              <a:defRPr sz="2400" b="0" i="0" u="none" strike="noStrike" cap="none">
                <a:solidFill>
                  <a:schemeClr val="lt1"/>
                </a:solidFill>
                <a:latin typeface="Rubik Black"/>
                <a:ea typeface="Rubik Black"/>
                <a:cs typeface="Rubik Black"/>
                <a:sym typeface="Rubik Black"/>
              </a:defRPr>
            </a:lvl4pPr>
            <a:lvl5pPr marR="0" lvl="4" algn="ctr" rtl="0">
              <a:lnSpc>
                <a:spcPct val="100000"/>
              </a:lnSpc>
              <a:spcBef>
                <a:spcPts val="0"/>
              </a:spcBef>
              <a:spcAft>
                <a:spcPts val="0"/>
              </a:spcAft>
              <a:buClr>
                <a:schemeClr val="lt1"/>
              </a:buClr>
              <a:buSzPts val="2400"/>
              <a:buFont typeface="Rubik Black"/>
              <a:buNone/>
              <a:defRPr sz="2400" b="0" i="0" u="none" strike="noStrike" cap="none">
                <a:solidFill>
                  <a:schemeClr val="lt1"/>
                </a:solidFill>
                <a:latin typeface="Rubik Black"/>
                <a:ea typeface="Rubik Black"/>
                <a:cs typeface="Rubik Black"/>
                <a:sym typeface="Rubik Black"/>
              </a:defRPr>
            </a:lvl5pPr>
            <a:lvl6pPr marR="0" lvl="5" algn="ctr" rtl="0">
              <a:lnSpc>
                <a:spcPct val="100000"/>
              </a:lnSpc>
              <a:spcBef>
                <a:spcPts val="0"/>
              </a:spcBef>
              <a:spcAft>
                <a:spcPts val="0"/>
              </a:spcAft>
              <a:buClr>
                <a:schemeClr val="lt1"/>
              </a:buClr>
              <a:buSzPts val="2400"/>
              <a:buFont typeface="Rubik Black"/>
              <a:buNone/>
              <a:defRPr sz="2400" b="0" i="0" u="none" strike="noStrike" cap="none">
                <a:solidFill>
                  <a:schemeClr val="lt1"/>
                </a:solidFill>
                <a:latin typeface="Rubik Black"/>
                <a:ea typeface="Rubik Black"/>
                <a:cs typeface="Rubik Black"/>
                <a:sym typeface="Rubik Black"/>
              </a:defRPr>
            </a:lvl6pPr>
            <a:lvl7pPr marR="0" lvl="6" algn="ctr" rtl="0">
              <a:lnSpc>
                <a:spcPct val="100000"/>
              </a:lnSpc>
              <a:spcBef>
                <a:spcPts val="0"/>
              </a:spcBef>
              <a:spcAft>
                <a:spcPts val="0"/>
              </a:spcAft>
              <a:buClr>
                <a:schemeClr val="lt1"/>
              </a:buClr>
              <a:buSzPts val="2400"/>
              <a:buFont typeface="Rubik Black"/>
              <a:buNone/>
              <a:defRPr sz="2400" b="0" i="0" u="none" strike="noStrike" cap="none">
                <a:solidFill>
                  <a:schemeClr val="lt1"/>
                </a:solidFill>
                <a:latin typeface="Rubik Black"/>
                <a:ea typeface="Rubik Black"/>
                <a:cs typeface="Rubik Black"/>
                <a:sym typeface="Rubik Black"/>
              </a:defRPr>
            </a:lvl7pPr>
            <a:lvl8pPr marR="0" lvl="7" algn="ctr" rtl="0">
              <a:lnSpc>
                <a:spcPct val="100000"/>
              </a:lnSpc>
              <a:spcBef>
                <a:spcPts val="0"/>
              </a:spcBef>
              <a:spcAft>
                <a:spcPts val="0"/>
              </a:spcAft>
              <a:buClr>
                <a:schemeClr val="lt1"/>
              </a:buClr>
              <a:buSzPts val="2400"/>
              <a:buFont typeface="Rubik Black"/>
              <a:buNone/>
              <a:defRPr sz="2400" b="0" i="0" u="none" strike="noStrike" cap="none">
                <a:solidFill>
                  <a:schemeClr val="lt1"/>
                </a:solidFill>
                <a:latin typeface="Rubik Black"/>
                <a:ea typeface="Rubik Black"/>
                <a:cs typeface="Rubik Black"/>
                <a:sym typeface="Rubik Black"/>
              </a:defRPr>
            </a:lvl8pPr>
            <a:lvl9pPr marR="0" lvl="8" algn="ctr" rtl="0">
              <a:lnSpc>
                <a:spcPct val="100000"/>
              </a:lnSpc>
              <a:spcBef>
                <a:spcPts val="0"/>
              </a:spcBef>
              <a:spcAft>
                <a:spcPts val="0"/>
              </a:spcAft>
              <a:buClr>
                <a:schemeClr val="lt1"/>
              </a:buClr>
              <a:buSzPts val="2400"/>
              <a:buFont typeface="Rubik Black"/>
              <a:buNone/>
              <a:defRPr sz="2400" b="0" i="0" u="none" strike="noStrike" cap="none">
                <a:solidFill>
                  <a:schemeClr val="lt1"/>
                </a:solidFill>
                <a:latin typeface="Rubik Black"/>
                <a:ea typeface="Rubik Black"/>
                <a:cs typeface="Rubik Black"/>
                <a:sym typeface="Rubik Black"/>
              </a:defRPr>
            </a:lvl9pPr>
          </a:lstStyle>
          <a:p>
            <a:r>
              <a:rPr lang="en" sz="3600" dirty="0"/>
              <a:t>07</a:t>
            </a:r>
          </a:p>
        </p:txBody>
      </p:sp>
      <p:pic>
        <p:nvPicPr>
          <p:cNvPr id="15" name="Picture 14">
            <a:extLst>
              <a:ext uri="{FF2B5EF4-FFF2-40B4-BE49-F238E27FC236}">
                <a16:creationId xmlns:a16="http://schemas.microsoft.com/office/drawing/2014/main" id="{115746C4-5BC6-704C-312B-1FFE97A6DBC8}"/>
              </a:ext>
            </a:extLst>
          </p:cNvPr>
          <p:cNvPicPr>
            <a:picLocks noChangeAspect="1"/>
          </p:cNvPicPr>
          <p:nvPr/>
        </p:nvPicPr>
        <p:blipFill>
          <a:blip r:embed="rId3"/>
          <a:stretch>
            <a:fillRect/>
          </a:stretch>
        </p:blipFill>
        <p:spPr>
          <a:xfrm>
            <a:off x="723904" y="1384904"/>
            <a:ext cx="4244272" cy="2308113"/>
          </a:xfrm>
          <a:prstGeom prst="rect">
            <a:avLst/>
          </a:prstGeom>
        </p:spPr>
      </p:pic>
      <p:sp>
        <p:nvSpPr>
          <p:cNvPr id="16" name="Google Shape;378;p42">
            <a:extLst>
              <a:ext uri="{FF2B5EF4-FFF2-40B4-BE49-F238E27FC236}">
                <a16:creationId xmlns:a16="http://schemas.microsoft.com/office/drawing/2014/main" id="{FB80D818-1F77-60DE-A297-1ABE3441D6BE}"/>
              </a:ext>
            </a:extLst>
          </p:cNvPr>
          <p:cNvSpPr txBox="1">
            <a:spLocks/>
          </p:cNvSpPr>
          <p:nvPr/>
        </p:nvSpPr>
        <p:spPr>
          <a:xfrm>
            <a:off x="1342959" y="670433"/>
            <a:ext cx="7940827" cy="63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Darker Grotesque SemiBold"/>
              <a:buNone/>
              <a:defRPr sz="1600" b="0" i="0" u="none" strike="noStrike" cap="none">
                <a:solidFill>
                  <a:schemeClr val="lt1"/>
                </a:solidFill>
                <a:latin typeface="Darker Grotesque SemiBold"/>
                <a:ea typeface="Darker Grotesque SemiBold"/>
                <a:cs typeface="Darker Grotesque SemiBold"/>
                <a:sym typeface="Darker Grotesque SemiBold"/>
              </a:defRPr>
            </a:lvl1pPr>
            <a:lvl2pPr marL="914400" marR="0" lvl="1" indent="-317500" algn="l" rtl="0">
              <a:lnSpc>
                <a:spcPct val="100000"/>
              </a:lnSpc>
              <a:spcBef>
                <a:spcPts val="0"/>
              </a:spcBef>
              <a:spcAft>
                <a:spcPts val="0"/>
              </a:spcAft>
              <a:buClr>
                <a:schemeClr val="lt1"/>
              </a:buClr>
              <a:buSzPts val="1400"/>
              <a:buFont typeface="Darker Grotesque SemiBold"/>
              <a:buNone/>
              <a:defRPr sz="1400" b="0" i="0" u="none" strike="noStrike" cap="none">
                <a:solidFill>
                  <a:schemeClr val="lt1"/>
                </a:solidFill>
                <a:latin typeface="Darker Grotesque SemiBold"/>
                <a:ea typeface="Darker Grotesque SemiBold"/>
                <a:cs typeface="Darker Grotesque SemiBold"/>
                <a:sym typeface="Darker Grotesque SemiBold"/>
              </a:defRPr>
            </a:lvl2pPr>
            <a:lvl3pPr marL="1371600" marR="0" lvl="2" indent="-317500" algn="l" rtl="0">
              <a:lnSpc>
                <a:spcPct val="100000"/>
              </a:lnSpc>
              <a:spcBef>
                <a:spcPts val="0"/>
              </a:spcBef>
              <a:spcAft>
                <a:spcPts val="0"/>
              </a:spcAft>
              <a:buClr>
                <a:schemeClr val="lt1"/>
              </a:buClr>
              <a:buSzPts val="1400"/>
              <a:buFont typeface="Darker Grotesque SemiBold"/>
              <a:buNone/>
              <a:defRPr sz="1400" b="0" i="0" u="none" strike="noStrike" cap="none">
                <a:solidFill>
                  <a:schemeClr val="lt1"/>
                </a:solidFill>
                <a:latin typeface="Darker Grotesque SemiBold"/>
                <a:ea typeface="Darker Grotesque SemiBold"/>
                <a:cs typeface="Darker Grotesque SemiBold"/>
                <a:sym typeface="Darker Grotesque SemiBold"/>
              </a:defRPr>
            </a:lvl3pPr>
            <a:lvl4pPr marL="1828800" marR="0" lvl="3" indent="-317500" algn="l" rtl="0">
              <a:lnSpc>
                <a:spcPct val="100000"/>
              </a:lnSpc>
              <a:spcBef>
                <a:spcPts val="0"/>
              </a:spcBef>
              <a:spcAft>
                <a:spcPts val="0"/>
              </a:spcAft>
              <a:buClr>
                <a:schemeClr val="lt1"/>
              </a:buClr>
              <a:buSzPts val="1400"/>
              <a:buFont typeface="Darker Grotesque SemiBold"/>
              <a:buNone/>
              <a:defRPr sz="1400" b="0" i="0" u="none" strike="noStrike" cap="none">
                <a:solidFill>
                  <a:schemeClr val="lt1"/>
                </a:solidFill>
                <a:latin typeface="Darker Grotesque SemiBold"/>
                <a:ea typeface="Darker Grotesque SemiBold"/>
                <a:cs typeface="Darker Grotesque SemiBold"/>
                <a:sym typeface="Darker Grotesque SemiBold"/>
              </a:defRPr>
            </a:lvl4pPr>
            <a:lvl5pPr marL="2286000" marR="0" lvl="4" indent="-317500" algn="l" rtl="0">
              <a:lnSpc>
                <a:spcPct val="100000"/>
              </a:lnSpc>
              <a:spcBef>
                <a:spcPts val="0"/>
              </a:spcBef>
              <a:spcAft>
                <a:spcPts val="0"/>
              </a:spcAft>
              <a:buClr>
                <a:schemeClr val="lt1"/>
              </a:buClr>
              <a:buSzPts val="1400"/>
              <a:buFont typeface="Darker Grotesque SemiBold"/>
              <a:buNone/>
              <a:defRPr sz="1400" b="0" i="0" u="none" strike="noStrike" cap="none">
                <a:solidFill>
                  <a:schemeClr val="lt1"/>
                </a:solidFill>
                <a:latin typeface="Darker Grotesque SemiBold"/>
                <a:ea typeface="Darker Grotesque SemiBold"/>
                <a:cs typeface="Darker Grotesque SemiBold"/>
                <a:sym typeface="Darker Grotesque SemiBold"/>
              </a:defRPr>
            </a:lvl5pPr>
            <a:lvl6pPr marL="2743200" marR="0" lvl="5" indent="-317500" algn="l" rtl="0">
              <a:lnSpc>
                <a:spcPct val="100000"/>
              </a:lnSpc>
              <a:spcBef>
                <a:spcPts val="0"/>
              </a:spcBef>
              <a:spcAft>
                <a:spcPts val="0"/>
              </a:spcAft>
              <a:buClr>
                <a:schemeClr val="lt1"/>
              </a:buClr>
              <a:buSzPts val="1400"/>
              <a:buFont typeface="Darker Grotesque SemiBold"/>
              <a:buNone/>
              <a:defRPr sz="1400" b="0" i="0" u="none" strike="noStrike" cap="none">
                <a:solidFill>
                  <a:schemeClr val="lt1"/>
                </a:solidFill>
                <a:latin typeface="Darker Grotesque SemiBold"/>
                <a:ea typeface="Darker Grotesque SemiBold"/>
                <a:cs typeface="Darker Grotesque SemiBold"/>
                <a:sym typeface="Darker Grotesque SemiBold"/>
              </a:defRPr>
            </a:lvl6pPr>
            <a:lvl7pPr marL="3200400" marR="0" lvl="6" indent="-317500" algn="l" rtl="0">
              <a:lnSpc>
                <a:spcPct val="100000"/>
              </a:lnSpc>
              <a:spcBef>
                <a:spcPts val="0"/>
              </a:spcBef>
              <a:spcAft>
                <a:spcPts val="0"/>
              </a:spcAft>
              <a:buClr>
                <a:schemeClr val="lt1"/>
              </a:buClr>
              <a:buSzPts val="1400"/>
              <a:buFont typeface="Darker Grotesque SemiBold"/>
              <a:buNone/>
              <a:defRPr sz="1400" b="0" i="0" u="none" strike="noStrike" cap="none">
                <a:solidFill>
                  <a:schemeClr val="lt1"/>
                </a:solidFill>
                <a:latin typeface="Darker Grotesque SemiBold"/>
                <a:ea typeface="Darker Grotesque SemiBold"/>
                <a:cs typeface="Darker Grotesque SemiBold"/>
                <a:sym typeface="Darker Grotesque SemiBold"/>
              </a:defRPr>
            </a:lvl7pPr>
            <a:lvl8pPr marL="3657600" marR="0" lvl="7" indent="-317500" algn="l" rtl="0">
              <a:lnSpc>
                <a:spcPct val="100000"/>
              </a:lnSpc>
              <a:spcBef>
                <a:spcPts val="0"/>
              </a:spcBef>
              <a:spcAft>
                <a:spcPts val="0"/>
              </a:spcAft>
              <a:buClr>
                <a:schemeClr val="lt1"/>
              </a:buClr>
              <a:buSzPts val="1400"/>
              <a:buFont typeface="Darker Grotesque SemiBold"/>
              <a:buNone/>
              <a:defRPr sz="1400" b="0" i="0" u="none" strike="noStrike" cap="none">
                <a:solidFill>
                  <a:schemeClr val="lt1"/>
                </a:solidFill>
                <a:latin typeface="Darker Grotesque SemiBold"/>
                <a:ea typeface="Darker Grotesque SemiBold"/>
                <a:cs typeface="Darker Grotesque SemiBold"/>
                <a:sym typeface="Darker Grotesque SemiBold"/>
              </a:defRPr>
            </a:lvl8pPr>
            <a:lvl9pPr marL="4114800" marR="0" lvl="8" indent="-317500" algn="l" rtl="0">
              <a:lnSpc>
                <a:spcPct val="100000"/>
              </a:lnSpc>
              <a:spcBef>
                <a:spcPts val="0"/>
              </a:spcBef>
              <a:spcAft>
                <a:spcPts val="0"/>
              </a:spcAft>
              <a:buClr>
                <a:schemeClr val="lt1"/>
              </a:buClr>
              <a:buSzPts val="1400"/>
              <a:buFont typeface="Darker Grotesque SemiBold"/>
              <a:buNone/>
              <a:defRPr sz="1400" b="0" i="0" u="none" strike="noStrike" cap="none">
                <a:solidFill>
                  <a:schemeClr val="lt1"/>
                </a:solidFill>
                <a:latin typeface="Darker Grotesque SemiBold"/>
                <a:ea typeface="Darker Grotesque SemiBold"/>
                <a:cs typeface="Darker Grotesque SemiBold"/>
                <a:sym typeface="Darker Grotesque SemiBold"/>
              </a:defRPr>
            </a:lvl9pPr>
          </a:lstStyle>
          <a:p>
            <a:r>
              <a:rPr lang="en-US" sz="1400" b="1" dirty="0">
                <a:solidFill>
                  <a:schemeClr val="tx2"/>
                </a:solidFill>
                <a:latin typeface="+mj-lt"/>
              </a:rPr>
              <a:t>2023-01-25</a:t>
            </a:r>
          </a:p>
          <a:p>
            <a:r>
              <a:rPr lang="en-US" sz="1400" dirty="0">
                <a:latin typeface="+mj-lt"/>
              </a:rPr>
              <a:t>Defined the areas with major crimes using </a:t>
            </a:r>
            <a:r>
              <a:rPr lang="en-US" sz="1400" i="1" dirty="0">
                <a:latin typeface="+mj-lt"/>
              </a:rPr>
              <a:t>matplotlib</a:t>
            </a:r>
            <a:endParaRPr lang="en-US" sz="1400" dirty="0"/>
          </a:p>
        </p:txBody>
      </p:sp>
      <p:pic>
        <p:nvPicPr>
          <p:cNvPr id="18" name="Picture 17">
            <a:extLst>
              <a:ext uri="{FF2B5EF4-FFF2-40B4-BE49-F238E27FC236}">
                <a16:creationId xmlns:a16="http://schemas.microsoft.com/office/drawing/2014/main" id="{F7A8F9DA-F1F2-C6A9-91E4-27114C3B66A6}"/>
              </a:ext>
            </a:extLst>
          </p:cNvPr>
          <p:cNvPicPr>
            <a:picLocks noChangeAspect="1"/>
          </p:cNvPicPr>
          <p:nvPr/>
        </p:nvPicPr>
        <p:blipFill>
          <a:blip r:embed="rId4"/>
          <a:stretch>
            <a:fillRect/>
          </a:stretch>
        </p:blipFill>
        <p:spPr>
          <a:xfrm>
            <a:off x="5164433" y="1363427"/>
            <a:ext cx="3345470" cy="2823853"/>
          </a:xfrm>
          <a:prstGeom prst="rect">
            <a:avLst/>
          </a:prstGeom>
        </p:spPr>
      </p:pic>
      <p:sp>
        <p:nvSpPr>
          <p:cNvPr id="19" name="Google Shape;376;p42">
            <a:extLst>
              <a:ext uri="{FF2B5EF4-FFF2-40B4-BE49-F238E27FC236}">
                <a16:creationId xmlns:a16="http://schemas.microsoft.com/office/drawing/2014/main" id="{84EA05C6-9095-9424-CBD8-568D5F64BA3D}"/>
              </a:ext>
            </a:extLst>
          </p:cNvPr>
          <p:cNvSpPr txBox="1">
            <a:spLocks/>
          </p:cNvSpPr>
          <p:nvPr/>
        </p:nvSpPr>
        <p:spPr>
          <a:xfrm>
            <a:off x="495472" y="4035315"/>
            <a:ext cx="1077686" cy="4934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Rubik Black"/>
              <a:buNone/>
              <a:defRPr sz="5500" b="0" i="0" u="none" strike="noStrike" cap="none">
                <a:solidFill>
                  <a:schemeClr val="lt1"/>
                </a:solidFill>
                <a:latin typeface="Rubik Black"/>
                <a:ea typeface="Rubik Black"/>
                <a:cs typeface="Rubik Black"/>
                <a:sym typeface="Rubik Black"/>
              </a:defRPr>
            </a:lvl1pPr>
            <a:lvl2pPr marR="0" lvl="1" algn="ctr" rtl="0">
              <a:lnSpc>
                <a:spcPct val="100000"/>
              </a:lnSpc>
              <a:spcBef>
                <a:spcPts val="0"/>
              </a:spcBef>
              <a:spcAft>
                <a:spcPts val="0"/>
              </a:spcAft>
              <a:buClr>
                <a:schemeClr val="lt1"/>
              </a:buClr>
              <a:buSzPts val="2400"/>
              <a:buFont typeface="Rubik Black"/>
              <a:buNone/>
              <a:defRPr sz="2400" b="0" i="0" u="none" strike="noStrike" cap="none">
                <a:solidFill>
                  <a:schemeClr val="lt1"/>
                </a:solidFill>
                <a:latin typeface="Rubik Black"/>
                <a:ea typeface="Rubik Black"/>
                <a:cs typeface="Rubik Black"/>
                <a:sym typeface="Rubik Black"/>
              </a:defRPr>
            </a:lvl2pPr>
            <a:lvl3pPr marR="0" lvl="2" algn="ctr" rtl="0">
              <a:lnSpc>
                <a:spcPct val="100000"/>
              </a:lnSpc>
              <a:spcBef>
                <a:spcPts val="0"/>
              </a:spcBef>
              <a:spcAft>
                <a:spcPts val="0"/>
              </a:spcAft>
              <a:buClr>
                <a:schemeClr val="lt1"/>
              </a:buClr>
              <a:buSzPts val="2400"/>
              <a:buFont typeface="Rubik Black"/>
              <a:buNone/>
              <a:defRPr sz="2400" b="0" i="0" u="none" strike="noStrike" cap="none">
                <a:solidFill>
                  <a:schemeClr val="lt1"/>
                </a:solidFill>
                <a:latin typeface="Rubik Black"/>
                <a:ea typeface="Rubik Black"/>
                <a:cs typeface="Rubik Black"/>
                <a:sym typeface="Rubik Black"/>
              </a:defRPr>
            </a:lvl3pPr>
            <a:lvl4pPr marR="0" lvl="3" algn="ctr" rtl="0">
              <a:lnSpc>
                <a:spcPct val="100000"/>
              </a:lnSpc>
              <a:spcBef>
                <a:spcPts val="0"/>
              </a:spcBef>
              <a:spcAft>
                <a:spcPts val="0"/>
              </a:spcAft>
              <a:buClr>
                <a:schemeClr val="lt1"/>
              </a:buClr>
              <a:buSzPts val="2400"/>
              <a:buFont typeface="Rubik Black"/>
              <a:buNone/>
              <a:defRPr sz="2400" b="0" i="0" u="none" strike="noStrike" cap="none">
                <a:solidFill>
                  <a:schemeClr val="lt1"/>
                </a:solidFill>
                <a:latin typeface="Rubik Black"/>
                <a:ea typeface="Rubik Black"/>
                <a:cs typeface="Rubik Black"/>
                <a:sym typeface="Rubik Black"/>
              </a:defRPr>
            </a:lvl4pPr>
            <a:lvl5pPr marR="0" lvl="4" algn="ctr" rtl="0">
              <a:lnSpc>
                <a:spcPct val="100000"/>
              </a:lnSpc>
              <a:spcBef>
                <a:spcPts val="0"/>
              </a:spcBef>
              <a:spcAft>
                <a:spcPts val="0"/>
              </a:spcAft>
              <a:buClr>
                <a:schemeClr val="lt1"/>
              </a:buClr>
              <a:buSzPts val="2400"/>
              <a:buFont typeface="Rubik Black"/>
              <a:buNone/>
              <a:defRPr sz="2400" b="0" i="0" u="none" strike="noStrike" cap="none">
                <a:solidFill>
                  <a:schemeClr val="lt1"/>
                </a:solidFill>
                <a:latin typeface="Rubik Black"/>
                <a:ea typeface="Rubik Black"/>
                <a:cs typeface="Rubik Black"/>
                <a:sym typeface="Rubik Black"/>
              </a:defRPr>
            </a:lvl5pPr>
            <a:lvl6pPr marR="0" lvl="5" algn="ctr" rtl="0">
              <a:lnSpc>
                <a:spcPct val="100000"/>
              </a:lnSpc>
              <a:spcBef>
                <a:spcPts val="0"/>
              </a:spcBef>
              <a:spcAft>
                <a:spcPts val="0"/>
              </a:spcAft>
              <a:buClr>
                <a:schemeClr val="lt1"/>
              </a:buClr>
              <a:buSzPts val="2400"/>
              <a:buFont typeface="Rubik Black"/>
              <a:buNone/>
              <a:defRPr sz="2400" b="0" i="0" u="none" strike="noStrike" cap="none">
                <a:solidFill>
                  <a:schemeClr val="lt1"/>
                </a:solidFill>
                <a:latin typeface="Rubik Black"/>
                <a:ea typeface="Rubik Black"/>
                <a:cs typeface="Rubik Black"/>
                <a:sym typeface="Rubik Black"/>
              </a:defRPr>
            </a:lvl6pPr>
            <a:lvl7pPr marR="0" lvl="6" algn="ctr" rtl="0">
              <a:lnSpc>
                <a:spcPct val="100000"/>
              </a:lnSpc>
              <a:spcBef>
                <a:spcPts val="0"/>
              </a:spcBef>
              <a:spcAft>
                <a:spcPts val="0"/>
              </a:spcAft>
              <a:buClr>
                <a:schemeClr val="lt1"/>
              </a:buClr>
              <a:buSzPts val="2400"/>
              <a:buFont typeface="Rubik Black"/>
              <a:buNone/>
              <a:defRPr sz="2400" b="0" i="0" u="none" strike="noStrike" cap="none">
                <a:solidFill>
                  <a:schemeClr val="lt1"/>
                </a:solidFill>
                <a:latin typeface="Rubik Black"/>
                <a:ea typeface="Rubik Black"/>
                <a:cs typeface="Rubik Black"/>
                <a:sym typeface="Rubik Black"/>
              </a:defRPr>
            </a:lvl7pPr>
            <a:lvl8pPr marR="0" lvl="7" algn="ctr" rtl="0">
              <a:lnSpc>
                <a:spcPct val="100000"/>
              </a:lnSpc>
              <a:spcBef>
                <a:spcPts val="0"/>
              </a:spcBef>
              <a:spcAft>
                <a:spcPts val="0"/>
              </a:spcAft>
              <a:buClr>
                <a:schemeClr val="lt1"/>
              </a:buClr>
              <a:buSzPts val="2400"/>
              <a:buFont typeface="Rubik Black"/>
              <a:buNone/>
              <a:defRPr sz="2400" b="0" i="0" u="none" strike="noStrike" cap="none">
                <a:solidFill>
                  <a:schemeClr val="lt1"/>
                </a:solidFill>
                <a:latin typeface="Rubik Black"/>
                <a:ea typeface="Rubik Black"/>
                <a:cs typeface="Rubik Black"/>
                <a:sym typeface="Rubik Black"/>
              </a:defRPr>
            </a:lvl8pPr>
            <a:lvl9pPr marR="0" lvl="8" algn="ctr" rtl="0">
              <a:lnSpc>
                <a:spcPct val="100000"/>
              </a:lnSpc>
              <a:spcBef>
                <a:spcPts val="0"/>
              </a:spcBef>
              <a:spcAft>
                <a:spcPts val="0"/>
              </a:spcAft>
              <a:buClr>
                <a:schemeClr val="lt1"/>
              </a:buClr>
              <a:buSzPts val="2400"/>
              <a:buFont typeface="Rubik Black"/>
              <a:buNone/>
              <a:defRPr sz="2400" b="0" i="0" u="none" strike="noStrike" cap="none">
                <a:solidFill>
                  <a:schemeClr val="lt1"/>
                </a:solidFill>
                <a:latin typeface="Rubik Black"/>
                <a:ea typeface="Rubik Black"/>
                <a:cs typeface="Rubik Black"/>
                <a:sym typeface="Rubik Black"/>
              </a:defRPr>
            </a:lvl9pPr>
          </a:lstStyle>
          <a:p>
            <a:r>
              <a:rPr lang="en" sz="3600" dirty="0"/>
              <a:t>08</a:t>
            </a:r>
          </a:p>
        </p:txBody>
      </p:sp>
      <p:sp>
        <p:nvSpPr>
          <p:cNvPr id="21" name="Google Shape;378;p42">
            <a:extLst>
              <a:ext uri="{FF2B5EF4-FFF2-40B4-BE49-F238E27FC236}">
                <a16:creationId xmlns:a16="http://schemas.microsoft.com/office/drawing/2014/main" id="{D02F2C73-677E-EBA9-1C47-24BDAAC94ECE}"/>
              </a:ext>
            </a:extLst>
          </p:cNvPr>
          <p:cNvSpPr txBox="1">
            <a:spLocks/>
          </p:cNvSpPr>
          <p:nvPr/>
        </p:nvSpPr>
        <p:spPr>
          <a:xfrm>
            <a:off x="1342958" y="4019985"/>
            <a:ext cx="7940827" cy="63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Darker Grotesque SemiBold"/>
              <a:buNone/>
              <a:defRPr sz="1600" b="0" i="0" u="none" strike="noStrike" cap="none">
                <a:solidFill>
                  <a:schemeClr val="lt1"/>
                </a:solidFill>
                <a:latin typeface="Darker Grotesque SemiBold"/>
                <a:ea typeface="Darker Grotesque SemiBold"/>
                <a:cs typeface="Darker Grotesque SemiBold"/>
                <a:sym typeface="Darker Grotesque SemiBold"/>
              </a:defRPr>
            </a:lvl1pPr>
            <a:lvl2pPr marL="914400" marR="0" lvl="1" indent="-317500" algn="l" rtl="0">
              <a:lnSpc>
                <a:spcPct val="100000"/>
              </a:lnSpc>
              <a:spcBef>
                <a:spcPts val="0"/>
              </a:spcBef>
              <a:spcAft>
                <a:spcPts val="0"/>
              </a:spcAft>
              <a:buClr>
                <a:schemeClr val="lt1"/>
              </a:buClr>
              <a:buSzPts val="1400"/>
              <a:buFont typeface="Darker Grotesque SemiBold"/>
              <a:buNone/>
              <a:defRPr sz="1400" b="0" i="0" u="none" strike="noStrike" cap="none">
                <a:solidFill>
                  <a:schemeClr val="lt1"/>
                </a:solidFill>
                <a:latin typeface="Darker Grotesque SemiBold"/>
                <a:ea typeface="Darker Grotesque SemiBold"/>
                <a:cs typeface="Darker Grotesque SemiBold"/>
                <a:sym typeface="Darker Grotesque SemiBold"/>
              </a:defRPr>
            </a:lvl2pPr>
            <a:lvl3pPr marL="1371600" marR="0" lvl="2" indent="-317500" algn="l" rtl="0">
              <a:lnSpc>
                <a:spcPct val="100000"/>
              </a:lnSpc>
              <a:spcBef>
                <a:spcPts val="0"/>
              </a:spcBef>
              <a:spcAft>
                <a:spcPts val="0"/>
              </a:spcAft>
              <a:buClr>
                <a:schemeClr val="lt1"/>
              </a:buClr>
              <a:buSzPts val="1400"/>
              <a:buFont typeface="Darker Grotesque SemiBold"/>
              <a:buNone/>
              <a:defRPr sz="1400" b="0" i="0" u="none" strike="noStrike" cap="none">
                <a:solidFill>
                  <a:schemeClr val="lt1"/>
                </a:solidFill>
                <a:latin typeface="Darker Grotesque SemiBold"/>
                <a:ea typeface="Darker Grotesque SemiBold"/>
                <a:cs typeface="Darker Grotesque SemiBold"/>
                <a:sym typeface="Darker Grotesque SemiBold"/>
              </a:defRPr>
            </a:lvl3pPr>
            <a:lvl4pPr marL="1828800" marR="0" lvl="3" indent="-317500" algn="l" rtl="0">
              <a:lnSpc>
                <a:spcPct val="100000"/>
              </a:lnSpc>
              <a:spcBef>
                <a:spcPts val="0"/>
              </a:spcBef>
              <a:spcAft>
                <a:spcPts val="0"/>
              </a:spcAft>
              <a:buClr>
                <a:schemeClr val="lt1"/>
              </a:buClr>
              <a:buSzPts val="1400"/>
              <a:buFont typeface="Darker Grotesque SemiBold"/>
              <a:buNone/>
              <a:defRPr sz="1400" b="0" i="0" u="none" strike="noStrike" cap="none">
                <a:solidFill>
                  <a:schemeClr val="lt1"/>
                </a:solidFill>
                <a:latin typeface="Darker Grotesque SemiBold"/>
                <a:ea typeface="Darker Grotesque SemiBold"/>
                <a:cs typeface="Darker Grotesque SemiBold"/>
                <a:sym typeface="Darker Grotesque SemiBold"/>
              </a:defRPr>
            </a:lvl4pPr>
            <a:lvl5pPr marL="2286000" marR="0" lvl="4" indent="-317500" algn="l" rtl="0">
              <a:lnSpc>
                <a:spcPct val="100000"/>
              </a:lnSpc>
              <a:spcBef>
                <a:spcPts val="0"/>
              </a:spcBef>
              <a:spcAft>
                <a:spcPts val="0"/>
              </a:spcAft>
              <a:buClr>
                <a:schemeClr val="lt1"/>
              </a:buClr>
              <a:buSzPts val="1400"/>
              <a:buFont typeface="Darker Grotesque SemiBold"/>
              <a:buNone/>
              <a:defRPr sz="1400" b="0" i="0" u="none" strike="noStrike" cap="none">
                <a:solidFill>
                  <a:schemeClr val="lt1"/>
                </a:solidFill>
                <a:latin typeface="Darker Grotesque SemiBold"/>
                <a:ea typeface="Darker Grotesque SemiBold"/>
                <a:cs typeface="Darker Grotesque SemiBold"/>
                <a:sym typeface="Darker Grotesque SemiBold"/>
              </a:defRPr>
            </a:lvl5pPr>
            <a:lvl6pPr marL="2743200" marR="0" lvl="5" indent="-317500" algn="l" rtl="0">
              <a:lnSpc>
                <a:spcPct val="100000"/>
              </a:lnSpc>
              <a:spcBef>
                <a:spcPts val="0"/>
              </a:spcBef>
              <a:spcAft>
                <a:spcPts val="0"/>
              </a:spcAft>
              <a:buClr>
                <a:schemeClr val="lt1"/>
              </a:buClr>
              <a:buSzPts val="1400"/>
              <a:buFont typeface="Darker Grotesque SemiBold"/>
              <a:buNone/>
              <a:defRPr sz="1400" b="0" i="0" u="none" strike="noStrike" cap="none">
                <a:solidFill>
                  <a:schemeClr val="lt1"/>
                </a:solidFill>
                <a:latin typeface="Darker Grotesque SemiBold"/>
                <a:ea typeface="Darker Grotesque SemiBold"/>
                <a:cs typeface="Darker Grotesque SemiBold"/>
                <a:sym typeface="Darker Grotesque SemiBold"/>
              </a:defRPr>
            </a:lvl6pPr>
            <a:lvl7pPr marL="3200400" marR="0" lvl="6" indent="-317500" algn="l" rtl="0">
              <a:lnSpc>
                <a:spcPct val="100000"/>
              </a:lnSpc>
              <a:spcBef>
                <a:spcPts val="0"/>
              </a:spcBef>
              <a:spcAft>
                <a:spcPts val="0"/>
              </a:spcAft>
              <a:buClr>
                <a:schemeClr val="lt1"/>
              </a:buClr>
              <a:buSzPts val="1400"/>
              <a:buFont typeface="Darker Grotesque SemiBold"/>
              <a:buNone/>
              <a:defRPr sz="1400" b="0" i="0" u="none" strike="noStrike" cap="none">
                <a:solidFill>
                  <a:schemeClr val="lt1"/>
                </a:solidFill>
                <a:latin typeface="Darker Grotesque SemiBold"/>
                <a:ea typeface="Darker Grotesque SemiBold"/>
                <a:cs typeface="Darker Grotesque SemiBold"/>
                <a:sym typeface="Darker Grotesque SemiBold"/>
              </a:defRPr>
            </a:lvl7pPr>
            <a:lvl8pPr marL="3657600" marR="0" lvl="7" indent="-317500" algn="l" rtl="0">
              <a:lnSpc>
                <a:spcPct val="100000"/>
              </a:lnSpc>
              <a:spcBef>
                <a:spcPts val="0"/>
              </a:spcBef>
              <a:spcAft>
                <a:spcPts val="0"/>
              </a:spcAft>
              <a:buClr>
                <a:schemeClr val="lt1"/>
              </a:buClr>
              <a:buSzPts val="1400"/>
              <a:buFont typeface="Darker Grotesque SemiBold"/>
              <a:buNone/>
              <a:defRPr sz="1400" b="0" i="0" u="none" strike="noStrike" cap="none">
                <a:solidFill>
                  <a:schemeClr val="lt1"/>
                </a:solidFill>
                <a:latin typeface="Darker Grotesque SemiBold"/>
                <a:ea typeface="Darker Grotesque SemiBold"/>
                <a:cs typeface="Darker Grotesque SemiBold"/>
                <a:sym typeface="Darker Grotesque SemiBold"/>
              </a:defRPr>
            </a:lvl8pPr>
            <a:lvl9pPr marL="4114800" marR="0" lvl="8" indent="-317500" algn="l" rtl="0">
              <a:lnSpc>
                <a:spcPct val="100000"/>
              </a:lnSpc>
              <a:spcBef>
                <a:spcPts val="0"/>
              </a:spcBef>
              <a:spcAft>
                <a:spcPts val="0"/>
              </a:spcAft>
              <a:buClr>
                <a:schemeClr val="lt1"/>
              </a:buClr>
              <a:buSzPts val="1400"/>
              <a:buFont typeface="Darker Grotesque SemiBold"/>
              <a:buNone/>
              <a:defRPr sz="1400" b="0" i="0" u="none" strike="noStrike" cap="none">
                <a:solidFill>
                  <a:schemeClr val="lt1"/>
                </a:solidFill>
                <a:latin typeface="Darker Grotesque SemiBold"/>
                <a:ea typeface="Darker Grotesque SemiBold"/>
                <a:cs typeface="Darker Grotesque SemiBold"/>
                <a:sym typeface="Darker Grotesque SemiBold"/>
              </a:defRPr>
            </a:lvl9pPr>
          </a:lstStyle>
          <a:p>
            <a:r>
              <a:rPr lang="en-US" sz="1400" b="1" dirty="0">
                <a:solidFill>
                  <a:schemeClr val="tx2"/>
                </a:solidFill>
                <a:latin typeface="+mj-lt"/>
              </a:rPr>
              <a:t>2023-02-02</a:t>
            </a:r>
          </a:p>
          <a:p>
            <a:r>
              <a:rPr lang="en-US" sz="1400" dirty="0">
                <a:latin typeface="+mj-lt"/>
              </a:rPr>
              <a:t>Defined and created a calculated column based on incidents in cities into </a:t>
            </a:r>
            <a:r>
              <a:rPr lang="en-US" sz="1400" b="1" i="1" dirty="0">
                <a:latin typeface="+mj-lt"/>
              </a:rPr>
              <a:t>Safe &amp; Not Safe.</a:t>
            </a:r>
            <a:endParaRPr lang="en-US" sz="1400" dirty="0"/>
          </a:p>
        </p:txBody>
      </p:sp>
    </p:spTree>
    <p:extLst>
      <p:ext uri="{BB962C8B-B14F-4D97-AF65-F5344CB8AC3E}">
        <p14:creationId xmlns:p14="http://schemas.microsoft.com/office/powerpoint/2010/main" val="2614841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9" name="Google Shape;379;p42"/>
          <p:cNvSpPr txBox="1">
            <a:spLocks noGrp="1"/>
          </p:cNvSpPr>
          <p:nvPr>
            <p:ph type="ctrTitle"/>
          </p:nvPr>
        </p:nvSpPr>
        <p:spPr>
          <a:xfrm>
            <a:off x="0" y="-15086"/>
            <a:ext cx="4698900" cy="1083600"/>
          </a:xfrm>
          <a:prstGeom prst="rect">
            <a:avLst/>
          </a:prstGeom>
        </p:spPr>
        <p:txBody>
          <a:bodyPr spcFirstLastPara="1" wrap="square" lIns="91425" tIns="91425" rIns="91425" bIns="91425" anchor="t" anchorCtr="0">
            <a:noAutofit/>
          </a:bodyPr>
          <a:lstStyle/>
          <a:p>
            <a:pPr marL="0" lvl="0" indent="0" algn="ctr" rtl="0">
              <a:spcBef>
                <a:spcPts val="0"/>
              </a:spcBef>
              <a:spcAft>
                <a:spcPts val="200"/>
              </a:spcAft>
              <a:buNone/>
            </a:pPr>
            <a:r>
              <a:rPr lang="en" dirty="0">
                <a:solidFill>
                  <a:schemeClr val="lt1"/>
                </a:solidFill>
              </a:rPr>
              <a:t>WORK </a:t>
            </a:r>
            <a:r>
              <a:rPr lang="en" dirty="0"/>
              <a:t>DONE</a:t>
            </a:r>
            <a:endParaRPr dirty="0"/>
          </a:p>
        </p:txBody>
      </p:sp>
      <p:pic>
        <p:nvPicPr>
          <p:cNvPr id="5" name="Picture 4">
            <a:extLst>
              <a:ext uri="{FF2B5EF4-FFF2-40B4-BE49-F238E27FC236}">
                <a16:creationId xmlns:a16="http://schemas.microsoft.com/office/drawing/2014/main" id="{6148C281-34AB-C3C7-51B7-676E69A61965}"/>
              </a:ext>
            </a:extLst>
          </p:cNvPr>
          <p:cNvPicPr>
            <a:picLocks noChangeAspect="1"/>
          </p:cNvPicPr>
          <p:nvPr/>
        </p:nvPicPr>
        <p:blipFill>
          <a:blip r:embed="rId3"/>
          <a:stretch>
            <a:fillRect/>
          </a:stretch>
        </p:blipFill>
        <p:spPr>
          <a:xfrm>
            <a:off x="419254" y="987581"/>
            <a:ext cx="5001832" cy="609360"/>
          </a:xfrm>
          <a:prstGeom prst="rect">
            <a:avLst/>
          </a:prstGeom>
        </p:spPr>
      </p:pic>
      <p:pic>
        <p:nvPicPr>
          <p:cNvPr id="7" name="Picture 6">
            <a:extLst>
              <a:ext uri="{FF2B5EF4-FFF2-40B4-BE49-F238E27FC236}">
                <a16:creationId xmlns:a16="http://schemas.microsoft.com/office/drawing/2014/main" id="{8C9F5BD1-D797-F354-F9B2-619FC83263FD}"/>
              </a:ext>
            </a:extLst>
          </p:cNvPr>
          <p:cNvPicPr>
            <a:picLocks noChangeAspect="1"/>
          </p:cNvPicPr>
          <p:nvPr/>
        </p:nvPicPr>
        <p:blipFill>
          <a:blip r:embed="rId4"/>
          <a:stretch>
            <a:fillRect/>
          </a:stretch>
        </p:blipFill>
        <p:spPr>
          <a:xfrm>
            <a:off x="419254" y="2859910"/>
            <a:ext cx="5935436" cy="2050917"/>
          </a:xfrm>
          <a:prstGeom prst="rect">
            <a:avLst/>
          </a:prstGeom>
        </p:spPr>
      </p:pic>
      <p:pic>
        <p:nvPicPr>
          <p:cNvPr id="9" name="Picture 8">
            <a:extLst>
              <a:ext uri="{FF2B5EF4-FFF2-40B4-BE49-F238E27FC236}">
                <a16:creationId xmlns:a16="http://schemas.microsoft.com/office/drawing/2014/main" id="{3D1E771A-C494-CAE3-F524-C099B0BE7BCC}"/>
              </a:ext>
            </a:extLst>
          </p:cNvPr>
          <p:cNvPicPr>
            <a:picLocks noChangeAspect="1"/>
          </p:cNvPicPr>
          <p:nvPr/>
        </p:nvPicPr>
        <p:blipFill>
          <a:blip r:embed="rId5"/>
          <a:stretch>
            <a:fillRect/>
          </a:stretch>
        </p:blipFill>
        <p:spPr>
          <a:xfrm>
            <a:off x="419254" y="1673254"/>
            <a:ext cx="3380247" cy="1110343"/>
          </a:xfrm>
          <a:prstGeom prst="rect">
            <a:avLst/>
          </a:prstGeom>
        </p:spPr>
      </p:pic>
      <p:pic>
        <p:nvPicPr>
          <p:cNvPr id="11" name="Picture 10">
            <a:extLst>
              <a:ext uri="{FF2B5EF4-FFF2-40B4-BE49-F238E27FC236}">
                <a16:creationId xmlns:a16="http://schemas.microsoft.com/office/drawing/2014/main" id="{49F1E616-AF36-F0B7-7F4B-3D3B506FD0BD}"/>
              </a:ext>
            </a:extLst>
          </p:cNvPr>
          <p:cNvPicPr>
            <a:picLocks noChangeAspect="1"/>
          </p:cNvPicPr>
          <p:nvPr/>
        </p:nvPicPr>
        <p:blipFill>
          <a:blip r:embed="rId6"/>
          <a:stretch>
            <a:fillRect/>
          </a:stretch>
        </p:blipFill>
        <p:spPr>
          <a:xfrm>
            <a:off x="4073769" y="1729979"/>
            <a:ext cx="3745411" cy="1079881"/>
          </a:xfrm>
          <a:prstGeom prst="rect">
            <a:avLst/>
          </a:prstGeom>
        </p:spPr>
      </p:pic>
    </p:spTree>
    <p:extLst>
      <p:ext uri="{BB962C8B-B14F-4D97-AF65-F5344CB8AC3E}">
        <p14:creationId xmlns:p14="http://schemas.microsoft.com/office/powerpoint/2010/main" val="3415658304"/>
      </p:ext>
    </p:extLst>
  </p:cSld>
  <p:clrMapOvr>
    <a:masterClrMapping/>
  </p:clrMapOvr>
</p:sld>
</file>

<file path=ppt/theme/theme1.xml><?xml version="1.0" encoding="utf-8"?>
<a:theme xmlns:a="http://schemas.openxmlformats.org/drawingml/2006/main" name="Warning Yellow Tape Crime Scene Investigation for College by Slidesgo">
  <a:themeElements>
    <a:clrScheme name="Simple Light">
      <a:dk1>
        <a:srgbClr val="252525"/>
      </a:dk1>
      <a:lt1>
        <a:srgbClr val="FFFFFF"/>
      </a:lt1>
      <a:dk2>
        <a:srgbClr val="E94003"/>
      </a:dk2>
      <a:lt2>
        <a:srgbClr val="FDE300"/>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1741</TotalTime>
  <Words>700</Words>
  <Application>Microsoft Office PowerPoint</Application>
  <PresentationFormat>On-screen Show (16:9)</PresentationFormat>
  <Paragraphs>122</Paragraphs>
  <Slides>24</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Rubik Distressed</vt:lpstr>
      <vt:lpstr>Darker Grotesque SemiBold</vt:lpstr>
      <vt:lpstr>Nunito Light</vt:lpstr>
      <vt:lpstr>Arial MT</vt:lpstr>
      <vt:lpstr>-apple-system</vt:lpstr>
      <vt:lpstr>Arial</vt:lpstr>
      <vt:lpstr>Rubik Black</vt:lpstr>
      <vt:lpstr>Warning Yellow Tape Crime Scene Investigation for College by Slidesgo</vt:lpstr>
      <vt:lpstr>CRIME ANALYSIS  Big Data Analytics Program</vt:lpstr>
      <vt:lpstr>1. SUMMARY 2. PROJECT STATUS 3. WORK DONE 4. WORK PROGRESS 5. PLAN   </vt:lpstr>
      <vt:lpstr>Summary </vt:lpstr>
      <vt:lpstr>Team Profile </vt:lpstr>
      <vt:lpstr>PowerPoint Presentation</vt:lpstr>
      <vt:lpstr>01</vt:lpstr>
      <vt:lpstr>05</vt:lpstr>
      <vt:lpstr>WORK DONE</vt:lpstr>
      <vt:lpstr>WORK DONE</vt:lpstr>
      <vt:lpstr>WORK DONE</vt:lpstr>
      <vt:lpstr>WORK DONE</vt:lpstr>
      <vt:lpstr>WORK DONE</vt:lpstr>
      <vt:lpstr>WORK DONE</vt:lpstr>
      <vt:lpstr>WORK DONE</vt:lpstr>
      <vt:lpstr>PowerPoint Presentation</vt:lpstr>
      <vt:lpstr>PowerPoint Presentation</vt:lpstr>
      <vt:lpstr>WORK PROGRESS</vt:lpstr>
      <vt:lpstr>WORK PROGRESS</vt:lpstr>
      <vt:lpstr>PowerPoint Presentation</vt:lpstr>
      <vt:lpstr>SHAREPOINT PROGRESS</vt:lpstr>
      <vt:lpstr>PowerPoint Presentation</vt:lpstr>
      <vt:lpstr>BACKLOG</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ANALYSIS  Big Data Analytics Program</dc:title>
  <dc:creator>Abhishek Sharma</dc:creator>
  <cp:lastModifiedBy>Abhishek Sharma</cp:lastModifiedBy>
  <cp:revision>17</cp:revision>
  <dcterms:modified xsi:type="dcterms:W3CDTF">2023-04-12T04:27:11Z</dcterms:modified>
</cp:coreProperties>
</file>